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1672" y="3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81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6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08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26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17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02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6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4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56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59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6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D136-1BDD-4CB3-B692-42A95562806F}" type="datetimeFigureOut">
              <a:rPr lang="en-GB" smtClean="0"/>
              <a:t>19/05/2021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B631-D5D5-49BD-920A-C2F1ED82A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6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C0A3F1A-833E-446F-82EC-182465AA1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4"/>
          <a:stretch/>
        </p:blipFill>
        <p:spPr>
          <a:xfrm>
            <a:off x="91755" y="130236"/>
            <a:ext cx="6883897" cy="9883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53AEA9-EF66-46DC-9BF8-BA810AB4D910}"/>
              </a:ext>
            </a:extLst>
          </p:cNvPr>
          <p:cNvSpPr txBox="1"/>
          <p:nvPr/>
        </p:nvSpPr>
        <p:spPr>
          <a:xfrm>
            <a:off x="0" y="8499388"/>
            <a:ext cx="6813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For further information, please contact contact.bartsbioresource@qmul.ac.uk.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F4A1E4E-66DF-420C-97CD-5403C4B483FA}"/>
              </a:ext>
            </a:extLst>
          </p:cNvPr>
          <p:cNvSpPr/>
          <p:nvPr/>
        </p:nvSpPr>
        <p:spPr>
          <a:xfrm>
            <a:off x="1498086" y="2307771"/>
            <a:ext cx="5405718" cy="1492624"/>
          </a:xfrm>
          <a:prstGeom prst="roundRect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17A9B7-7DD9-41F0-9C64-D9A1F7251FC8}"/>
              </a:ext>
            </a:extLst>
          </p:cNvPr>
          <p:cNvSpPr/>
          <p:nvPr/>
        </p:nvSpPr>
        <p:spPr>
          <a:xfrm>
            <a:off x="1461655" y="3994282"/>
            <a:ext cx="5410200" cy="1492624"/>
          </a:xfrm>
          <a:prstGeom prst="roundRect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00083FD-8A1D-4B0D-9342-D4422209610F}"/>
              </a:ext>
            </a:extLst>
          </p:cNvPr>
          <p:cNvSpPr/>
          <p:nvPr/>
        </p:nvSpPr>
        <p:spPr>
          <a:xfrm>
            <a:off x="1420279" y="5721820"/>
            <a:ext cx="5414682" cy="1492624"/>
          </a:xfrm>
          <a:prstGeom prst="roundRect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69B182-C150-43C2-AC87-6A8C4CDF0E7F}"/>
              </a:ext>
            </a:extLst>
          </p:cNvPr>
          <p:cNvSpPr/>
          <p:nvPr/>
        </p:nvSpPr>
        <p:spPr>
          <a:xfrm>
            <a:off x="2786417" y="2471366"/>
            <a:ext cx="3833229" cy="89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</a:rPr>
              <a:t>..an establish bioresource of participants who consent to participate and donate blood, saliva, urine and tissue samples.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1DCBD6-EF43-4AFA-ADF5-D77D43B770F6}"/>
              </a:ext>
            </a:extLst>
          </p:cNvPr>
          <p:cNvSpPr/>
          <p:nvPr/>
        </p:nvSpPr>
        <p:spPr>
          <a:xfrm>
            <a:off x="2803753" y="4133917"/>
            <a:ext cx="4007631" cy="101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>
                <a:solidFill>
                  <a:schemeClr val="bg1"/>
                </a:solidFill>
              </a:rPr>
              <a:t>This will be used for cardiovascular and other disease based research opportunities which will  be translated back into improving health care…” </a:t>
            </a:r>
            <a:r>
              <a:rPr lang="en-GB" dirty="0"/>
              <a:t>	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56E414-4AE8-4858-A51D-C6C7ABE9E9CF}"/>
              </a:ext>
            </a:extLst>
          </p:cNvPr>
          <p:cNvSpPr/>
          <p:nvPr/>
        </p:nvSpPr>
        <p:spPr>
          <a:xfrm>
            <a:off x="2638398" y="5688756"/>
            <a:ext cx="4020670" cy="1482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Helping science for the future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Trying new treatments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 others in the future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lifestyle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E7CE07-8B47-4EC6-A838-1325031D40F0}"/>
              </a:ext>
            </a:extLst>
          </p:cNvPr>
          <p:cNvSpPr txBox="1"/>
          <p:nvPr/>
        </p:nvSpPr>
        <p:spPr>
          <a:xfrm>
            <a:off x="1572096" y="2423487"/>
            <a:ext cx="1140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Who we are</a:t>
            </a:r>
            <a:r>
              <a:rPr lang="en-GB" sz="20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A5A938-208A-4F4B-83FF-B9E8E5181E44}"/>
              </a:ext>
            </a:extLst>
          </p:cNvPr>
          <p:cNvSpPr txBox="1"/>
          <p:nvPr/>
        </p:nvSpPr>
        <p:spPr>
          <a:xfrm>
            <a:off x="1420279" y="5979095"/>
            <a:ext cx="136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What does Research means for young people?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3037A9-8C33-455A-A743-C8D08A414434}"/>
              </a:ext>
            </a:extLst>
          </p:cNvPr>
          <p:cNvSpPr txBox="1"/>
          <p:nvPr/>
        </p:nvSpPr>
        <p:spPr>
          <a:xfrm>
            <a:off x="1498086" y="4306549"/>
            <a:ext cx="148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The research we do..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Image result for qmul logo">
            <a:extLst>
              <a:ext uri="{FF2B5EF4-FFF2-40B4-BE49-F238E27FC236}">
                <a16:creationId xmlns:a16="http://schemas.microsoft.com/office/drawing/2014/main" id="{A59E1503-948D-44C9-B72C-D8C58AA37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8" b="23212"/>
          <a:stretch/>
        </p:blipFill>
        <p:spPr bwMode="auto">
          <a:xfrm>
            <a:off x="4471147" y="868717"/>
            <a:ext cx="2333065" cy="6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56435A-A739-45EB-8DF0-E07EA0AC3A1C}"/>
              </a:ext>
            </a:extLst>
          </p:cNvPr>
          <p:cNvSpPr/>
          <p:nvPr/>
        </p:nvSpPr>
        <p:spPr>
          <a:xfrm>
            <a:off x="1488996" y="7378436"/>
            <a:ext cx="5277249" cy="993139"/>
          </a:xfrm>
          <a:prstGeom prst="roundRect">
            <a:avLst/>
          </a:prstGeom>
          <a:solidFill>
            <a:schemeClr val="accent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BB5C86-AA45-4D28-AE05-47DF24AF3CAB}"/>
              </a:ext>
            </a:extLst>
          </p:cNvPr>
          <p:cNvSpPr/>
          <p:nvPr/>
        </p:nvSpPr>
        <p:spPr>
          <a:xfrm>
            <a:off x="2739829" y="7629660"/>
            <a:ext cx="4020670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volunteers who are having a clinical procedure at Bars Health.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764686-E2CB-4CF8-980B-EA9F0F75FC18}"/>
              </a:ext>
            </a:extLst>
          </p:cNvPr>
          <p:cNvSpPr txBox="1"/>
          <p:nvPr/>
        </p:nvSpPr>
        <p:spPr>
          <a:xfrm>
            <a:off x="1452283" y="7629660"/>
            <a:ext cx="1366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Who we need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A582DB1-DDAE-4349-B896-3F7D434C19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17355"/>
            <a:ext cx="3763469" cy="910952"/>
          </a:xfrm>
          <a:prstGeom prst="rect">
            <a:avLst/>
          </a:prstGeom>
        </p:spPr>
      </p:pic>
      <p:pic>
        <p:nvPicPr>
          <p:cNvPr id="29" name="Picture 4" descr="Image result for barts nhs trust">
            <a:extLst>
              <a:ext uri="{FF2B5EF4-FFF2-40B4-BE49-F238E27FC236}">
                <a16:creationId xmlns:a16="http://schemas.microsoft.com/office/drawing/2014/main" id="{9AE031EC-5ABE-4246-8753-52DDC09C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20" y="7985"/>
            <a:ext cx="1196788" cy="7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family&#10;&#10;Description automatically generated">
            <a:extLst>
              <a:ext uri="{FF2B5EF4-FFF2-40B4-BE49-F238E27FC236}">
                <a16:creationId xmlns:a16="http://schemas.microsoft.com/office/drawing/2014/main" id="{CED26723-F5D9-4F37-85FE-2BE3F6335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64" y="6057365"/>
            <a:ext cx="1732090" cy="7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34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</TotalTime>
  <Words>108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Rhodri Davies</dc:creator>
  <cp:lastModifiedBy>Maudrian Burton</cp:lastModifiedBy>
  <cp:revision>15</cp:revision>
  <dcterms:created xsi:type="dcterms:W3CDTF">2020-03-15T19:52:01Z</dcterms:created>
  <dcterms:modified xsi:type="dcterms:W3CDTF">2021-05-19T10:14:04Z</dcterms:modified>
</cp:coreProperties>
</file>