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4E1B945" w14:textId="77777777" w:rsidR="008D1FE5" w:rsidRPr="00D35C0D" w:rsidRDefault="009A4B0A">
      <w:pPr>
        <w:pStyle w:val="Title"/>
        <w:rPr>
          <w:lang w:val="en-GB"/>
        </w:rPr>
      </w:pPr>
      <w:r w:rsidRPr="00D35C0D">
        <w:rPr>
          <w:color w:val="2D74B5"/>
          <w:lang w:val="en-GB"/>
        </w:rPr>
        <w:t>Apply</w:t>
      </w:r>
      <w:r w:rsidRPr="00D35C0D">
        <w:rPr>
          <w:color w:val="2D74B5"/>
          <w:spacing w:val="-2"/>
          <w:lang w:val="en-GB"/>
        </w:rPr>
        <w:t xml:space="preserve"> </w:t>
      </w:r>
      <w:r w:rsidRPr="00D35C0D">
        <w:rPr>
          <w:color w:val="2D74B5"/>
          <w:lang w:val="en-GB"/>
        </w:rPr>
        <w:t>for</w:t>
      </w:r>
      <w:r w:rsidRPr="00D35C0D">
        <w:rPr>
          <w:color w:val="2D74B5"/>
          <w:spacing w:val="-3"/>
          <w:lang w:val="en-GB"/>
        </w:rPr>
        <w:t xml:space="preserve"> </w:t>
      </w:r>
      <w:r w:rsidRPr="00D35C0D">
        <w:rPr>
          <w:color w:val="2D74B5"/>
          <w:lang w:val="en-GB"/>
        </w:rPr>
        <w:t>your</w:t>
      </w:r>
      <w:r w:rsidRPr="00D35C0D">
        <w:rPr>
          <w:color w:val="2D74B5"/>
          <w:spacing w:val="1"/>
          <w:lang w:val="en-GB"/>
        </w:rPr>
        <w:t xml:space="preserve"> </w:t>
      </w:r>
      <w:r w:rsidRPr="00D35C0D">
        <w:rPr>
          <w:color w:val="2D74B5"/>
          <w:lang w:val="en-GB"/>
        </w:rPr>
        <w:t>Student</w:t>
      </w:r>
      <w:r w:rsidRPr="00D35C0D">
        <w:rPr>
          <w:color w:val="2D74B5"/>
          <w:spacing w:val="-2"/>
          <w:lang w:val="en-GB"/>
        </w:rPr>
        <w:t xml:space="preserve"> </w:t>
      </w:r>
      <w:r w:rsidRPr="00D35C0D">
        <w:rPr>
          <w:color w:val="2D74B5"/>
          <w:lang w:val="en-GB"/>
        </w:rPr>
        <w:t>immigration</w:t>
      </w:r>
      <w:r w:rsidRPr="00D35C0D">
        <w:rPr>
          <w:color w:val="2D74B5"/>
          <w:spacing w:val="-2"/>
          <w:lang w:val="en-GB"/>
        </w:rPr>
        <w:t xml:space="preserve"> </w:t>
      </w:r>
      <w:r w:rsidRPr="00D35C0D">
        <w:rPr>
          <w:color w:val="2D74B5"/>
          <w:lang w:val="en-GB"/>
        </w:rPr>
        <w:t>permission</w:t>
      </w:r>
      <w:r w:rsidRPr="00D35C0D">
        <w:rPr>
          <w:color w:val="2D74B5"/>
          <w:spacing w:val="2"/>
          <w:lang w:val="en-GB"/>
        </w:rPr>
        <w:t xml:space="preserve"> </w:t>
      </w:r>
      <w:r w:rsidRPr="00D35C0D">
        <w:rPr>
          <w:color w:val="2D74B5"/>
          <w:lang w:val="en-GB"/>
        </w:rPr>
        <w:t>outside the UK</w:t>
      </w:r>
    </w:p>
    <w:p w14:paraId="528D53D9" w14:textId="77777777" w:rsidR="008D1FE5" w:rsidRPr="00D35C0D" w:rsidRDefault="008D1FE5">
      <w:pPr>
        <w:pStyle w:val="BodyText"/>
        <w:spacing w:before="3"/>
        <w:ind w:left="0"/>
        <w:rPr>
          <w:rFonts w:ascii="Calibri Light"/>
          <w:sz w:val="39"/>
          <w:lang w:val="en-GB"/>
        </w:rPr>
      </w:pPr>
    </w:p>
    <w:p w14:paraId="12D68620" w14:textId="77777777" w:rsidR="008D1FE5" w:rsidRPr="00D35C0D" w:rsidRDefault="009A4B0A">
      <w:pPr>
        <w:pStyle w:val="BodyText"/>
        <w:spacing w:before="1" w:line="259" w:lineRule="auto"/>
        <w:ind w:right="124"/>
        <w:rPr>
          <w:lang w:val="en-GB"/>
        </w:rPr>
      </w:pPr>
      <w:r w:rsidRPr="00D35C0D">
        <w:rPr>
          <w:lang w:val="en-GB"/>
        </w:rPr>
        <w:t>This guide is for Queen Mary University of London students who are applying for a Student Visa from</w:t>
      </w:r>
      <w:r w:rsidRPr="00D35C0D">
        <w:rPr>
          <w:spacing w:val="-47"/>
          <w:lang w:val="en-GB"/>
        </w:rPr>
        <w:t xml:space="preserve"> </w:t>
      </w:r>
      <w:r w:rsidRPr="00D35C0D">
        <w:rPr>
          <w:lang w:val="en-GB"/>
        </w:rPr>
        <w:t>outside</w:t>
      </w:r>
      <w:r w:rsidRPr="00D35C0D">
        <w:rPr>
          <w:spacing w:val="-2"/>
          <w:lang w:val="en-GB"/>
        </w:rPr>
        <w:t xml:space="preserve"> </w:t>
      </w:r>
      <w:r w:rsidRPr="00D35C0D">
        <w:rPr>
          <w:lang w:val="en-GB"/>
        </w:rPr>
        <w:t>the UK</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come</w:t>
      </w:r>
      <w:r w:rsidRPr="00D35C0D">
        <w:rPr>
          <w:spacing w:val="-2"/>
          <w:lang w:val="en-GB"/>
        </w:rPr>
        <w:t xml:space="preserve"> </w:t>
      </w:r>
      <w:r w:rsidRPr="00D35C0D">
        <w:rPr>
          <w:lang w:val="en-GB"/>
        </w:rPr>
        <w:t>to</w:t>
      </w:r>
      <w:r w:rsidRPr="00D35C0D">
        <w:rPr>
          <w:spacing w:val="-1"/>
          <w:lang w:val="en-GB"/>
        </w:rPr>
        <w:t xml:space="preserve"> </w:t>
      </w:r>
      <w:r w:rsidRPr="00D35C0D">
        <w:rPr>
          <w:lang w:val="en-GB"/>
        </w:rPr>
        <w:t>study in the</w:t>
      </w:r>
      <w:r w:rsidRPr="00D35C0D">
        <w:rPr>
          <w:spacing w:val="-3"/>
          <w:lang w:val="en-GB"/>
        </w:rPr>
        <w:t xml:space="preserve"> </w:t>
      </w:r>
      <w:r w:rsidRPr="00D35C0D">
        <w:rPr>
          <w:lang w:val="en-GB"/>
        </w:rPr>
        <w:t>UK</w:t>
      </w:r>
      <w:r w:rsidRPr="00D35C0D">
        <w:rPr>
          <w:spacing w:val="-2"/>
          <w:lang w:val="en-GB"/>
        </w:rPr>
        <w:t xml:space="preserve"> </w:t>
      </w:r>
      <w:r w:rsidRPr="00D35C0D">
        <w:rPr>
          <w:lang w:val="en-GB"/>
        </w:rPr>
        <w:t>at</w:t>
      </w:r>
      <w:r w:rsidRPr="00D35C0D">
        <w:rPr>
          <w:spacing w:val="-2"/>
          <w:lang w:val="en-GB"/>
        </w:rPr>
        <w:t xml:space="preserve"> </w:t>
      </w:r>
      <w:r w:rsidRPr="00D35C0D">
        <w:rPr>
          <w:lang w:val="en-GB"/>
        </w:rPr>
        <w:t>Queen</w:t>
      </w:r>
      <w:r w:rsidRPr="00D35C0D">
        <w:rPr>
          <w:spacing w:val="-2"/>
          <w:lang w:val="en-GB"/>
        </w:rPr>
        <w:t xml:space="preserve"> </w:t>
      </w:r>
      <w:r w:rsidRPr="00D35C0D">
        <w:rPr>
          <w:lang w:val="en-GB"/>
        </w:rPr>
        <w:t>Mary</w:t>
      </w:r>
      <w:r w:rsidRPr="00D35C0D">
        <w:rPr>
          <w:spacing w:val="-1"/>
          <w:lang w:val="en-GB"/>
        </w:rPr>
        <w:t xml:space="preserve"> </w:t>
      </w:r>
      <w:r w:rsidRPr="00D35C0D">
        <w:rPr>
          <w:lang w:val="en-GB"/>
        </w:rPr>
        <w:t>University</w:t>
      </w:r>
      <w:r w:rsidRPr="00D35C0D">
        <w:rPr>
          <w:spacing w:val="-2"/>
          <w:lang w:val="en-GB"/>
        </w:rPr>
        <w:t xml:space="preserve"> </w:t>
      </w:r>
      <w:r w:rsidRPr="00D35C0D">
        <w:rPr>
          <w:lang w:val="en-GB"/>
        </w:rPr>
        <w:t>of</w:t>
      </w:r>
      <w:r w:rsidRPr="00D35C0D">
        <w:rPr>
          <w:spacing w:val="-3"/>
          <w:lang w:val="en-GB"/>
        </w:rPr>
        <w:t xml:space="preserve"> </w:t>
      </w:r>
      <w:r w:rsidRPr="00D35C0D">
        <w:rPr>
          <w:lang w:val="en-GB"/>
        </w:rPr>
        <w:t>London.</w:t>
      </w:r>
    </w:p>
    <w:p w14:paraId="4AE42861" w14:textId="77777777" w:rsidR="008D1FE5" w:rsidRPr="00D35C0D" w:rsidRDefault="009A4B0A">
      <w:pPr>
        <w:pStyle w:val="BodyText"/>
        <w:spacing w:before="159" w:line="259" w:lineRule="auto"/>
        <w:ind w:right="1105"/>
        <w:rPr>
          <w:lang w:val="en-GB"/>
        </w:rPr>
      </w:pPr>
      <w:r w:rsidRPr="00D35C0D">
        <w:rPr>
          <w:lang w:val="en-GB"/>
        </w:rPr>
        <w:t>In summary, you will need to complete the Student Visa application form and pay the visa</w:t>
      </w:r>
      <w:r w:rsidRPr="00D35C0D">
        <w:rPr>
          <w:spacing w:val="-47"/>
          <w:lang w:val="en-GB"/>
        </w:rPr>
        <w:t xml:space="preserve"> </w:t>
      </w:r>
      <w:r w:rsidRPr="00D35C0D">
        <w:rPr>
          <w:lang w:val="en-GB"/>
        </w:rPr>
        <w:t>application</w:t>
      </w:r>
      <w:r w:rsidRPr="00D35C0D">
        <w:rPr>
          <w:spacing w:val="-2"/>
          <w:lang w:val="en-GB"/>
        </w:rPr>
        <w:t xml:space="preserve"> </w:t>
      </w:r>
      <w:r w:rsidRPr="00D35C0D">
        <w:rPr>
          <w:lang w:val="en-GB"/>
        </w:rPr>
        <w:t>fee</w:t>
      </w:r>
      <w:r w:rsidRPr="00D35C0D">
        <w:rPr>
          <w:spacing w:val="1"/>
          <w:lang w:val="en-GB"/>
        </w:rPr>
        <w:t xml:space="preserve"> </w:t>
      </w:r>
      <w:r w:rsidRPr="00D35C0D">
        <w:rPr>
          <w:lang w:val="en-GB"/>
        </w:rPr>
        <w:t>and</w:t>
      </w:r>
      <w:r w:rsidRPr="00D35C0D">
        <w:rPr>
          <w:spacing w:val="-1"/>
          <w:lang w:val="en-GB"/>
        </w:rPr>
        <w:t xml:space="preserve"> </w:t>
      </w:r>
      <w:r w:rsidRPr="00D35C0D">
        <w:rPr>
          <w:lang w:val="en-GB"/>
        </w:rPr>
        <w:t>Immigration</w:t>
      </w:r>
      <w:r w:rsidRPr="00D35C0D">
        <w:rPr>
          <w:spacing w:val="-1"/>
          <w:lang w:val="en-GB"/>
        </w:rPr>
        <w:t xml:space="preserve"> </w:t>
      </w:r>
      <w:r w:rsidRPr="00D35C0D">
        <w:rPr>
          <w:lang w:val="en-GB"/>
        </w:rPr>
        <w:t>Health</w:t>
      </w:r>
      <w:r w:rsidRPr="00D35C0D">
        <w:rPr>
          <w:spacing w:val="-1"/>
          <w:lang w:val="en-GB"/>
        </w:rPr>
        <w:t xml:space="preserve"> </w:t>
      </w:r>
      <w:r w:rsidRPr="00D35C0D">
        <w:rPr>
          <w:lang w:val="en-GB"/>
        </w:rPr>
        <w:t>Surcharge</w:t>
      </w:r>
      <w:r w:rsidRPr="00D35C0D">
        <w:rPr>
          <w:spacing w:val="1"/>
          <w:lang w:val="en-GB"/>
        </w:rPr>
        <w:t xml:space="preserve"> </w:t>
      </w:r>
      <w:r w:rsidRPr="00D35C0D">
        <w:rPr>
          <w:lang w:val="en-GB"/>
        </w:rPr>
        <w:t>(IHS)</w:t>
      </w:r>
      <w:r w:rsidRPr="00D35C0D">
        <w:rPr>
          <w:spacing w:val="-1"/>
          <w:lang w:val="en-GB"/>
        </w:rPr>
        <w:t xml:space="preserve"> </w:t>
      </w:r>
      <w:r w:rsidRPr="00D35C0D">
        <w:rPr>
          <w:lang w:val="en-GB"/>
        </w:rPr>
        <w:t>online.</w:t>
      </w:r>
    </w:p>
    <w:p w14:paraId="2DEDF844" w14:textId="77777777" w:rsidR="008D1FE5" w:rsidRPr="00D35C0D" w:rsidRDefault="009A4B0A">
      <w:pPr>
        <w:pStyle w:val="BodyText"/>
        <w:spacing w:before="159" w:line="259" w:lineRule="auto"/>
        <w:ind w:right="133"/>
        <w:rPr>
          <w:lang w:val="en-GB"/>
        </w:rPr>
      </w:pPr>
      <w:r w:rsidRPr="00D35C0D">
        <w:rPr>
          <w:lang w:val="en-GB"/>
        </w:rPr>
        <w:t>The date you pay the IHS charge and application fee is the date you have made your visa application.</w:t>
      </w:r>
      <w:r w:rsidRPr="00D35C0D">
        <w:rPr>
          <w:spacing w:val="-47"/>
          <w:lang w:val="en-GB"/>
        </w:rPr>
        <w:t xml:space="preserve"> </w:t>
      </w:r>
      <w:r w:rsidRPr="00D35C0D">
        <w:rPr>
          <w:lang w:val="en-GB"/>
        </w:rPr>
        <w:t>Please ensure</w:t>
      </w:r>
      <w:r w:rsidRPr="00D35C0D">
        <w:rPr>
          <w:spacing w:val="1"/>
          <w:lang w:val="en-GB"/>
        </w:rPr>
        <w:t xml:space="preserve"> </w:t>
      </w:r>
      <w:r w:rsidRPr="00D35C0D">
        <w:rPr>
          <w:lang w:val="en-GB"/>
        </w:rPr>
        <w:t>that</w:t>
      </w:r>
      <w:r w:rsidRPr="00D35C0D">
        <w:rPr>
          <w:spacing w:val="-4"/>
          <w:lang w:val="en-GB"/>
        </w:rPr>
        <w:t xml:space="preserve"> </w:t>
      </w:r>
      <w:r w:rsidRPr="00D35C0D">
        <w:rPr>
          <w:lang w:val="en-GB"/>
        </w:rPr>
        <w:t>your documents</w:t>
      </w:r>
      <w:r w:rsidRPr="00D35C0D">
        <w:rPr>
          <w:spacing w:val="-3"/>
          <w:lang w:val="en-GB"/>
        </w:rPr>
        <w:t xml:space="preserve"> </w:t>
      </w:r>
      <w:r w:rsidRPr="00D35C0D">
        <w:rPr>
          <w:lang w:val="en-GB"/>
        </w:rPr>
        <w:t>(if applicable)</w:t>
      </w:r>
      <w:r w:rsidRPr="00D35C0D">
        <w:rPr>
          <w:spacing w:val="-3"/>
          <w:lang w:val="en-GB"/>
        </w:rPr>
        <w:t xml:space="preserve"> </w:t>
      </w:r>
      <w:r w:rsidRPr="00D35C0D">
        <w:rPr>
          <w:lang w:val="en-GB"/>
        </w:rPr>
        <w:t>meet the</w:t>
      </w:r>
      <w:r w:rsidRPr="00D35C0D">
        <w:rPr>
          <w:spacing w:val="-3"/>
          <w:lang w:val="en-GB"/>
        </w:rPr>
        <w:t xml:space="preserve"> </w:t>
      </w:r>
      <w:proofErr w:type="gramStart"/>
      <w:r w:rsidRPr="00D35C0D">
        <w:rPr>
          <w:lang w:val="en-GB"/>
        </w:rPr>
        <w:t>Student</w:t>
      </w:r>
      <w:proofErr w:type="gramEnd"/>
      <w:r w:rsidRPr="00D35C0D">
        <w:rPr>
          <w:spacing w:val="-2"/>
          <w:lang w:val="en-GB"/>
        </w:rPr>
        <w:t xml:space="preserve"> </w:t>
      </w:r>
      <w:r w:rsidRPr="00D35C0D">
        <w:rPr>
          <w:lang w:val="en-GB"/>
        </w:rPr>
        <w:t>visa</w:t>
      </w:r>
      <w:r w:rsidRPr="00D35C0D">
        <w:rPr>
          <w:spacing w:val="-1"/>
          <w:lang w:val="en-GB"/>
        </w:rPr>
        <w:t xml:space="preserve"> </w:t>
      </w:r>
      <w:r w:rsidRPr="00D35C0D">
        <w:rPr>
          <w:lang w:val="en-GB"/>
        </w:rPr>
        <w:t>requirements</w:t>
      </w:r>
      <w:r w:rsidRPr="00D35C0D">
        <w:rPr>
          <w:spacing w:val="-2"/>
          <w:lang w:val="en-GB"/>
        </w:rPr>
        <w:t xml:space="preserve"> </w:t>
      </w:r>
      <w:r w:rsidRPr="00D35C0D">
        <w:rPr>
          <w:lang w:val="en-GB"/>
        </w:rPr>
        <w:t>on</w:t>
      </w:r>
      <w:r w:rsidRPr="00D35C0D">
        <w:rPr>
          <w:spacing w:val="-4"/>
          <w:lang w:val="en-GB"/>
        </w:rPr>
        <w:t xml:space="preserve"> </w:t>
      </w:r>
      <w:r w:rsidRPr="00D35C0D">
        <w:rPr>
          <w:lang w:val="en-GB"/>
        </w:rPr>
        <w:t>this date.</w:t>
      </w:r>
    </w:p>
    <w:p w14:paraId="1D5A192E" w14:textId="2DB53267" w:rsidR="008D1FE5" w:rsidRPr="00D35C0D" w:rsidRDefault="009A4B0A">
      <w:pPr>
        <w:pStyle w:val="BodyText"/>
        <w:spacing w:before="162" w:line="256" w:lineRule="auto"/>
        <w:ind w:right="117"/>
        <w:rPr>
          <w:lang w:val="en-GB"/>
        </w:rPr>
      </w:pPr>
      <w:r w:rsidRPr="00D35C0D">
        <w:rPr>
          <w:lang w:val="en-GB"/>
        </w:rPr>
        <w:t xml:space="preserve">Before you apply for your student visa, you should check that you meet all the </w:t>
      </w:r>
      <w:r w:rsidR="004452E2" w:rsidRPr="00D35C0D">
        <w:rPr>
          <w:lang w:val="en-GB"/>
        </w:rPr>
        <w:t>requirements,</w:t>
      </w:r>
      <w:r w:rsidRPr="00D35C0D">
        <w:rPr>
          <w:lang w:val="en-GB"/>
        </w:rPr>
        <w:t xml:space="preserve"> and you</w:t>
      </w:r>
      <w:r w:rsidRPr="00D35C0D">
        <w:rPr>
          <w:spacing w:val="-47"/>
          <w:lang w:val="en-GB"/>
        </w:rPr>
        <w:t xml:space="preserve"> </w:t>
      </w:r>
      <w:r w:rsidRPr="00D35C0D">
        <w:rPr>
          <w:lang w:val="en-GB"/>
        </w:rPr>
        <w:t>have all</w:t>
      </w:r>
      <w:r w:rsidRPr="00D35C0D">
        <w:rPr>
          <w:spacing w:val="-3"/>
          <w:lang w:val="en-GB"/>
        </w:rPr>
        <w:t xml:space="preserve"> </w:t>
      </w:r>
      <w:r w:rsidRPr="00D35C0D">
        <w:rPr>
          <w:lang w:val="en-GB"/>
        </w:rPr>
        <w:t>the relevant documents</w:t>
      </w:r>
      <w:r w:rsidRPr="00D35C0D">
        <w:rPr>
          <w:spacing w:val="-2"/>
          <w:lang w:val="en-GB"/>
        </w:rPr>
        <w:t xml:space="preserve"> </w:t>
      </w:r>
      <w:r w:rsidRPr="00D35C0D">
        <w:rPr>
          <w:lang w:val="en-GB"/>
        </w:rPr>
        <w:t>for</w:t>
      </w:r>
      <w:r w:rsidRPr="00D35C0D">
        <w:rPr>
          <w:spacing w:val="-3"/>
          <w:lang w:val="en-GB"/>
        </w:rPr>
        <w:t xml:space="preserve"> </w:t>
      </w:r>
      <w:r w:rsidRPr="00D35C0D">
        <w:rPr>
          <w:lang w:val="en-GB"/>
        </w:rPr>
        <w:t>your</w:t>
      </w:r>
      <w:r w:rsidRPr="00D35C0D">
        <w:rPr>
          <w:spacing w:val="-2"/>
          <w:lang w:val="en-GB"/>
        </w:rPr>
        <w:t xml:space="preserve"> </w:t>
      </w:r>
      <w:r w:rsidRPr="00D35C0D">
        <w:rPr>
          <w:lang w:val="en-GB"/>
        </w:rPr>
        <w:t>visa application.</w:t>
      </w:r>
    </w:p>
    <w:p w14:paraId="2484B056" w14:textId="77777777" w:rsidR="008D1FE5" w:rsidRPr="00D35C0D" w:rsidRDefault="009A4B0A">
      <w:pPr>
        <w:pStyle w:val="BodyText"/>
        <w:spacing w:before="164" w:line="259" w:lineRule="auto"/>
        <w:ind w:right="286"/>
        <w:rPr>
          <w:lang w:val="en-GB"/>
        </w:rPr>
      </w:pPr>
      <w:r w:rsidRPr="00D35C0D">
        <w:rPr>
          <w:lang w:val="en-GB"/>
        </w:rPr>
        <w:t>Every applicant for a Student Visa will need to have been issued with a Confirmation of Acceptance</w:t>
      </w:r>
      <w:r w:rsidRPr="00D35C0D">
        <w:rPr>
          <w:spacing w:val="-47"/>
          <w:lang w:val="en-GB"/>
        </w:rPr>
        <w:t xml:space="preserve"> </w:t>
      </w:r>
      <w:r w:rsidRPr="00D35C0D">
        <w:rPr>
          <w:lang w:val="en-GB"/>
        </w:rPr>
        <w:t>for Studies by Queen Mary University of London for your course of study, and you will need your</w:t>
      </w:r>
      <w:r w:rsidRPr="00D35C0D">
        <w:rPr>
          <w:spacing w:val="1"/>
          <w:lang w:val="en-GB"/>
        </w:rPr>
        <w:t xml:space="preserve"> </w:t>
      </w:r>
      <w:r w:rsidRPr="00D35C0D">
        <w:rPr>
          <w:lang w:val="en-GB"/>
        </w:rPr>
        <w:t>valid</w:t>
      </w:r>
      <w:r w:rsidRPr="00D35C0D">
        <w:rPr>
          <w:spacing w:val="-2"/>
          <w:lang w:val="en-GB"/>
        </w:rPr>
        <w:t xml:space="preserve"> </w:t>
      </w:r>
      <w:r w:rsidRPr="00D35C0D">
        <w:rPr>
          <w:lang w:val="en-GB"/>
        </w:rPr>
        <w:t>passport</w:t>
      </w:r>
      <w:r w:rsidRPr="00D35C0D">
        <w:rPr>
          <w:spacing w:val="-2"/>
          <w:lang w:val="en-GB"/>
        </w:rPr>
        <w:t xml:space="preserve"> </w:t>
      </w:r>
      <w:r w:rsidRPr="00D35C0D">
        <w:rPr>
          <w:lang w:val="en-GB"/>
        </w:rPr>
        <w:t>or travel</w:t>
      </w:r>
      <w:r w:rsidRPr="00D35C0D">
        <w:rPr>
          <w:spacing w:val="-3"/>
          <w:lang w:val="en-GB"/>
        </w:rPr>
        <w:t xml:space="preserve"> </w:t>
      </w:r>
      <w:r w:rsidRPr="00D35C0D">
        <w:rPr>
          <w:lang w:val="en-GB"/>
        </w:rPr>
        <w:t>document.</w:t>
      </w:r>
    </w:p>
    <w:p w14:paraId="116D96AE" w14:textId="77777777" w:rsidR="008D1FE5" w:rsidRPr="00D35C0D" w:rsidRDefault="009A4B0A">
      <w:pPr>
        <w:pStyle w:val="BodyText"/>
        <w:spacing w:before="160"/>
        <w:rPr>
          <w:lang w:val="en-GB"/>
        </w:rPr>
      </w:pPr>
      <w:r w:rsidRPr="00D35C0D">
        <w:rPr>
          <w:lang w:val="en-GB"/>
        </w:rPr>
        <w:t>For</w:t>
      </w:r>
      <w:r w:rsidRPr="00D35C0D">
        <w:rPr>
          <w:spacing w:val="-1"/>
          <w:lang w:val="en-GB"/>
        </w:rPr>
        <w:t xml:space="preserve"> </w:t>
      </w:r>
      <w:r w:rsidRPr="00D35C0D">
        <w:rPr>
          <w:lang w:val="en-GB"/>
        </w:rPr>
        <w:t>some Student</w:t>
      </w:r>
      <w:r w:rsidRPr="00D35C0D">
        <w:rPr>
          <w:spacing w:val="-3"/>
          <w:lang w:val="en-GB"/>
        </w:rPr>
        <w:t xml:space="preserve"> </w:t>
      </w:r>
      <w:r w:rsidRPr="00D35C0D">
        <w:rPr>
          <w:lang w:val="en-GB"/>
        </w:rPr>
        <w:t>Visa</w:t>
      </w:r>
      <w:r w:rsidRPr="00D35C0D">
        <w:rPr>
          <w:spacing w:val="-1"/>
          <w:lang w:val="en-GB"/>
        </w:rPr>
        <w:t xml:space="preserve"> </w:t>
      </w:r>
      <w:r w:rsidRPr="00D35C0D">
        <w:rPr>
          <w:lang w:val="en-GB"/>
        </w:rPr>
        <w:t>applications,</w:t>
      </w:r>
      <w:r w:rsidRPr="00D35C0D">
        <w:rPr>
          <w:spacing w:val="-4"/>
          <w:lang w:val="en-GB"/>
        </w:rPr>
        <w:t xml:space="preserve"> </w:t>
      </w:r>
      <w:r w:rsidRPr="00D35C0D">
        <w:rPr>
          <w:lang w:val="en-GB"/>
        </w:rPr>
        <w:t>you</w:t>
      </w:r>
      <w:r w:rsidRPr="00D35C0D">
        <w:rPr>
          <w:spacing w:val="-2"/>
          <w:lang w:val="en-GB"/>
        </w:rPr>
        <w:t xml:space="preserve"> </w:t>
      </w:r>
      <w:r w:rsidRPr="00D35C0D">
        <w:rPr>
          <w:lang w:val="en-GB"/>
        </w:rPr>
        <w:t>will</w:t>
      </w:r>
      <w:r w:rsidRPr="00D35C0D">
        <w:rPr>
          <w:spacing w:val="-1"/>
          <w:lang w:val="en-GB"/>
        </w:rPr>
        <w:t xml:space="preserve"> </w:t>
      </w:r>
      <w:r w:rsidRPr="00D35C0D">
        <w:rPr>
          <w:lang w:val="en-GB"/>
        </w:rPr>
        <w:t>need</w:t>
      </w:r>
      <w:r w:rsidRPr="00D35C0D">
        <w:rPr>
          <w:spacing w:val="-2"/>
          <w:lang w:val="en-GB"/>
        </w:rPr>
        <w:t xml:space="preserve"> </w:t>
      </w:r>
      <w:r w:rsidRPr="00D35C0D">
        <w:rPr>
          <w:lang w:val="en-GB"/>
        </w:rPr>
        <w:t>to</w:t>
      </w:r>
      <w:r w:rsidRPr="00D35C0D">
        <w:rPr>
          <w:spacing w:val="-2"/>
          <w:lang w:val="en-GB"/>
        </w:rPr>
        <w:t xml:space="preserve"> </w:t>
      </w:r>
      <w:r w:rsidRPr="00D35C0D">
        <w:rPr>
          <w:lang w:val="en-GB"/>
        </w:rPr>
        <w:t>check</w:t>
      </w:r>
      <w:r w:rsidRPr="00D35C0D">
        <w:rPr>
          <w:spacing w:val="-1"/>
          <w:lang w:val="en-GB"/>
        </w:rPr>
        <w:t xml:space="preserve"> </w:t>
      </w:r>
      <w:r w:rsidRPr="00D35C0D">
        <w:rPr>
          <w:lang w:val="en-GB"/>
        </w:rPr>
        <w:t>if</w:t>
      </w:r>
      <w:r w:rsidRPr="00D35C0D">
        <w:rPr>
          <w:spacing w:val="-2"/>
          <w:lang w:val="en-GB"/>
        </w:rPr>
        <w:t xml:space="preserve"> </w:t>
      </w:r>
      <w:r w:rsidRPr="00D35C0D">
        <w:rPr>
          <w:lang w:val="en-GB"/>
        </w:rPr>
        <w:t>you</w:t>
      </w:r>
      <w:r w:rsidRPr="00D35C0D">
        <w:rPr>
          <w:spacing w:val="-5"/>
          <w:lang w:val="en-GB"/>
        </w:rPr>
        <w:t xml:space="preserve"> </w:t>
      </w:r>
      <w:r w:rsidRPr="00D35C0D">
        <w:rPr>
          <w:lang w:val="en-GB"/>
        </w:rPr>
        <w:t>need</w:t>
      </w:r>
      <w:r w:rsidRPr="00D35C0D">
        <w:rPr>
          <w:spacing w:val="-4"/>
          <w:lang w:val="en-GB"/>
        </w:rPr>
        <w:t xml:space="preserve"> </w:t>
      </w:r>
      <w:r w:rsidRPr="00D35C0D">
        <w:rPr>
          <w:lang w:val="en-GB"/>
        </w:rPr>
        <w:t>to</w:t>
      </w:r>
      <w:r w:rsidRPr="00D35C0D">
        <w:rPr>
          <w:spacing w:val="-2"/>
          <w:lang w:val="en-GB"/>
        </w:rPr>
        <w:t xml:space="preserve"> </w:t>
      </w:r>
      <w:r w:rsidRPr="00D35C0D">
        <w:rPr>
          <w:lang w:val="en-GB"/>
        </w:rPr>
        <w:t>provide:</w:t>
      </w:r>
    </w:p>
    <w:p w14:paraId="343A56F8" w14:textId="77777777" w:rsidR="008D1FE5" w:rsidRPr="00D35C0D" w:rsidRDefault="009A4B0A">
      <w:pPr>
        <w:pStyle w:val="ListParagraph"/>
        <w:numPr>
          <w:ilvl w:val="0"/>
          <w:numId w:val="3"/>
        </w:numPr>
        <w:tabs>
          <w:tab w:val="left" w:pos="820"/>
          <w:tab w:val="left" w:pos="821"/>
        </w:tabs>
        <w:spacing w:before="180"/>
        <w:ind w:hanging="361"/>
        <w:rPr>
          <w:lang w:val="en-GB"/>
        </w:rPr>
      </w:pPr>
      <w:hyperlink r:id="rId11">
        <w:r w:rsidRPr="00D35C0D">
          <w:rPr>
            <w:color w:val="0462C1"/>
            <w:u w:val="single" w:color="0462C1"/>
            <w:lang w:val="en-GB"/>
          </w:rPr>
          <w:t>ATAS</w:t>
        </w:r>
        <w:r w:rsidRPr="00D35C0D">
          <w:rPr>
            <w:color w:val="0462C1"/>
            <w:spacing w:val="-2"/>
            <w:u w:val="single" w:color="0462C1"/>
            <w:lang w:val="en-GB"/>
          </w:rPr>
          <w:t xml:space="preserve"> </w:t>
        </w:r>
        <w:r w:rsidRPr="00D35C0D">
          <w:rPr>
            <w:color w:val="0462C1"/>
            <w:u w:val="single" w:color="0462C1"/>
            <w:lang w:val="en-GB"/>
          </w:rPr>
          <w:t>cle</w:t>
        </w:r>
        <w:r w:rsidRPr="00D35C0D">
          <w:rPr>
            <w:color w:val="0462C1"/>
            <w:u w:val="single" w:color="0462C1"/>
            <w:lang w:val="en-GB"/>
          </w:rPr>
          <w:t>a</w:t>
        </w:r>
        <w:r w:rsidRPr="00D35C0D">
          <w:rPr>
            <w:color w:val="0462C1"/>
            <w:u w:val="single" w:color="0462C1"/>
            <w:lang w:val="en-GB"/>
          </w:rPr>
          <w:t>rance</w:t>
        </w:r>
        <w:r w:rsidRPr="00D35C0D">
          <w:rPr>
            <w:color w:val="0462C1"/>
            <w:lang w:val="en-GB"/>
          </w:rPr>
          <w:t xml:space="preserve"> </w:t>
        </w:r>
      </w:hyperlink>
      <w:r w:rsidRPr="00D35C0D">
        <w:rPr>
          <w:lang w:val="en-GB"/>
        </w:rPr>
        <w:t>–</w:t>
      </w:r>
      <w:r w:rsidRPr="00D35C0D">
        <w:rPr>
          <w:spacing w:val="-2"/>
          <w:lang w:val="en-GB"/>
        </w:rPr>
        <w:t xml:space="preserve"> </w:t>
      </w:r>
      <w:r w:rsidRPr="00D35C0D">
        <w:rPr>
          <w:lang w:val="en-GB"/>
        </w:rPr>
        <w:t>required</w:t>
      </w:r>
      <w:r w:rsidRPr="00D35C0D">
        <w:rPr>
          <w:spacing w:val="-4"/>
          <w:lang w:val="en-GB"/>
        </w:rPr>
        <w:t xml:space="preserve"> </w:t>
      </w:r>
      <w:r w:rsidRPr="00D35C0D">
        <w:rPr>
          <w:lang w:val="en-GB"/>
        </w:rPr>
        <w:t>for</w:t>
      </w:r>
      <w:r w:rsidRPr="00D35C0D">
        <w:rPr>
          <w:spacing w:val="-1"/>
          <w:lang w:val="en-GB"/>
        </w:rPr>
        <w:t xml:space="preserve"> </w:t>
      </w:r>
      <w:r w:rsidRPr="00D35C0D">
        <w:rPr>
          <w:lang w:val="en-GB"/>
        </w:rPr>
        <w:t>some course</w:t>
      </w:r>
    </w:p>
    <w:p w14:paraId="3D27460E" w14:textId="77777777" w:rsidR="008D1FE5" w:rsidRPr="00D35C0D" w:rsidRDefault="009A4B0A">
      <w:pPr>
        <w:pStyle w:val="ListParagraph"/>
        <w:numPr>
          <w:ilvl w:val="0"/>
          <w:numId w:val="3"/>
        </w:numPr>
        <w:tabs>
          <w:tab w:val="left" w:pos="820"/>
          <w:tab w:val="left" w:pos="821"/>
        </w:tabs>
        <w:ind w:hanging="361"/>
        <w:rPr>
          <w:lang w:val="en-GB"/>
        </w:rPr>
      </w:pPr>
      <w:hyperlink r:id="rId12">
        <w:r w:rsidRPr="00D35C0D">
          <w:rPr>
            <w:color w:val="0462C1"/>
            <w:u w:val="single" w:color="0462C1"/>
            <w:lang w:val="en-GB"/>
          </w:rPr>
          <w:t>TB</w:t>
        </w:r>
        <w:r w:rsidRPr="00D35C0D">
          <w:rPr>
            <w:color w:val="0462C1"/>
            <w:spacing w:val="-2"/>
            <w:u w:val="single" w:color="0462C1"/>
            <w:lang w:val="en-GB"/>
          </w:rPr>
          <w:t xml:space="preserve"> </w:t>
        </w:r>
        <w:r w:rsidRPr="00D35C0D">
          <w:rPr>
            <w:color w:val="0462C1"/>
            <w:u w:val="single" w:color="0462C1"/>
            <w:lang w:val="en-GB"/>
          </w:rPr>
          <w:t>Cleara</w:t>
        </w:r>
        <w:r w:rsidRPr="00D35C0D">
          <w:rPr>
            <w:color w:val="0462C1"/>
            <w:u w:val="single" w:color="0462C1"/>
            <w:lang w:val="en-GB"/>
          </w:rPr>
          <w:t>n</w:t>
        </w:r>
        <w:r w:rsidRPr="00D35C0D">
          <w:rPr>
            <w:color w:val="0462C1"/>
            <w:u w:val="single" w:color="0462C1"/>
            <w:lang w:val="en-GB"/>
          </w:rPr>
          <w:t>ce Certificate</w:t>
        </w:r>
        <w:r w:rsidRPr="00D35C0D">
          <w:rPr>
            <w:color w:val="0462C1"/>
            <w:spacing w:val="-2"/>
            <w:lang w:val="en-GB"/>
          </w:rPr>
          <w:t xml:space="preserve"> </w:t>
        </w:r>
      </w:hyperlink>
      <w:r w:rsidRPr="00D35C0D">
        <w:rPr>
          <w:lang w:val="en-GB"/>
        </w:rPr>
        <w:t>– required</w:t>
      </w:r>
      <w:r w:rsidRPr="00D35C0D">
        <w:rPr>
          <w:spacing w:val="-2"/>
          <w:lang w:val="en-GB"/>
        </w:rPr>
        <w:t xml:space="preserve"> </w:t>
      </w:r>
      <w:r w:rsidRPr="00D35C0D">
        <w:rPr>
          <w:lang w:val="en-GB"/>
        </w:rPr>
        <w:t>for</w:t>
      </w:r>
      <w:r w:rsidRPr="00D35C0D">
        <w:rPr>
          <w:spacing w:val="-5"/>
          <w:lang w:val="en-GB"/>
        </w:rPr>
        <w:t xml:space="preserve"> </w:t>
      </w:r>
      <w:r w:rsidRPr="00D35C0D">
        <w:rPr>
          <w:lang w:val="en-GB"/>
        </w:rPr>
        <w:t>some applications</w:t>
      </w:r>
      <w:r w:rsidRPr="00D35C0D">
        <w:rPr>
          <w:spacing w:val="-1"/>
          <w:lang w:val="en-GB"/>
        </w:rPr>
        <w:t xml:space="preserve"> </w:t>
      </w:r>
      <w:r w:rsidRPr="00D35C0D">
        <w:rPr>
          <w:lang w:val="en-GB"/>
        </w:rPr>
        <w:t>from</w:t>
      </w:r>
      <w:r w:rsidRPr="00D35C0D">
        <w:rPr>
          <w:spacing w:val="-4"/>
          <w:lang w:val="en-GB"/>
        </w:rPr>
        <w:t xml:space="preserve"> </w:t>
      </w:r>
      <w:r w:rsidRPr="00D35C0D">
        <w:rPr>
          <w:lang w:val="en-GB"/>
        </w:rPr>
        <w:t>listed</w:t>
      </w:r>
      <w:r w:rsidRPr="00D35C0D">
        <w:rPr>
          <w:spacing w:val="-5"/>
          <w:lang w:val="en-GB"/>
        </w:rPr>
        <w:t xml:space="preserve"> </w:t>
      </w:r>
      <w:r w:rsidRPr="00D35C0D">
        <w:rPr>
          <w:lang w:val="en-GB"/>
        </w:rPr>
        <w:t>countries</w:t>
      </w:r>
    </w:p>
    <w:p w14:paraId="26B75863" w14:textId="77777777" w:rsidR="008D1FE5" w:rsidRPr="00D35C0D" w:rsidRDefault="009A4B0A">
      <w:pPr>
        <w:pStyle w:val="ListParagraph"/>
        <w:numPr>
          <w:ilvl w:val="0"/>
          <w:numId w:val="3"/>
        </w:numPr>
        <w:tabs>
          <w:tab w:val="left" w:pos="820"/>
          <w:tab w:val="left" w:pos="821"/>
        </w:tabs>
        <w:ind w:hanging="361"/>
        <w:rPr>
          <w:lang w:val="en-GB"/>
        </w:rPr>
      </w:pPr>
      <w:hyperlink r:id="rId13">
        <w:r w:rsidRPr="00D35C0D">
          <w:rPr>
            <w:color w:val="0462C1"/>
            <w:u w:val="single" w:color="0462C1"/>
            <w:lang w:val="en-GB"/>
          </w:rPr>
          <w:t>Evidence</w:t>
        </w:r>
        <w:r w:rsidRPr="00D35C0D">
          <w:rPr>
            <w:color w:val="0462C1"/>
            <w:spacing w:val="-3"/>
            <w:u w:val="single" w:color="0462C1"/>
            <w:lang w:val="en-GB"/>
          </w:rPr>
          <w:t xml:space="preserve"> </w:t>
        </w:r>
        <w:r w:rsidRPr="00D35C0D">
          <w:rPr>
            <w:color w:val="0462C1"/>
            <w:u w:val="single" w:color="0462C1"/>
            <w:lang w:val="en-GB"/>
          </w:rPr>
          <w:t>of</w:t>
        </w:r>
        <w:r w:rsidRPr="00D35C0D">
          <w:rPr>
            <w:color w:val="0462C1"/>
            <w:spacing w:val="-4"/>
            <w:u w:val="single" w:color="0462C1"/>
            <w:lang w:val="en-GB"/>
          </w:rPr>
          <w:t xml:space="preserve"> </w:t>
        </w:r>
        <w:r w:rsidRPr="00D35C0D">
          <w:rPr>
            <w:color w:val="0462C1"/>
            <w:u w:val="single" w:color="0462C1"/>
            <w:lang w:val="en-GB"/>
          </w:rPr>
          <w:t>qualifications</w:t>
        </w:r>
        <w:r w:rsidRPr="00D35C0D">
          <w:rPr>
            <w:color w:val="0462C1"/>
            <w:spacing w:val="-1"/>
            <w:u w:val="single" w:color="0462C1"/>
            <w:lang w:val="en-GB"/>
          </w:rPr>
          <w:t xml:space="preserve"> </w:t>
        </w:r>
        <w:r w:rsidRPr="00D35C0D">
          <w:rPr>
            <w:color w:val="0462C1"/>
            <w:u w:val="single" w:color="0462C1"/>
            <w:lang w:val="en-GB"/>
          </w:rPr>
          <w:t>listed</w:t>
        </w:r>
        <w:r w:rsidRPr="00D35C0D">
          <w:rPr>
            <w:color w:val="0462C1"/>
            <w:spacing w:val="-4"/>
            <w:u w:val="single" w:color="0462C1"/>
            <w:lang w:val="en-GB"/>
          </w:rPr>
          <w:t xml:space="preserve"> </w:t>
        </w:r>
        <w:r w:rsidRPr="00D35C0D">
          <w:rPr>
            <w:color w:val="0462C1"/>
            <w:u w:val="single" w:color="0462C1"/>
            <w:lang w:val="en-GB"/>
          </w:rPr>
          <w:t>on</w:t>
        </w:r>
        <w:r w:rsidRPr="00D35C0D">
          <w:rPr>
            <w:color w:val="0462C1"/>
            <w:spacing w:val="-1"/>
            <w:u w:val="single" w:color="0462C1"/>
            <w:lang w:val="en-GB"/>
          </w:rPr>
          <w:t xml:space="preserve"> </w:t>
        </w:r>
        <w:r w:rsidRPr="00D35C0D">
          <w:rPr>
            <w:color w:val="0462C1"/>
            <w:u w:val="single" w:color="0462C1"/>
            <w:lang w:val="en-GB"/>
          </w:rPr>
          <w:t>your</w:t>
        </w:r>
        <w:r w:rsidRPr="00D35C0D">
          <w:rPr>
            <w:color w:val="0462C1"/>
            <w:spacing w:val="-1"/>
            <w:u w:val="single" w:color="0462C1"/>
            <w:lang w:val="en-GB"/>
          </w:rPr>
          <w:t xml:space="preserve"> </w:t>
        </w:r>
        <w:r w:rsidRPr="00D35C0D">
          <w:rPr>
            <w:color w:val="0462C1"/>
            <w:u w:val="single" w:color="0462C1"/>
            <w:lang w:val="en-GB"/>
          </w:rPr>
          <w:t>CAS</w:t>
        </w:r>
        <w:r w:rsidRPr="00D35C0D">
          <w:rPr>
            <w:color w:val="0462C1"/>
            <w:spacing w:val="-2"/>
            <w:lang w:val="en-GB"/>
          </w:rPr>
          <w:t xml:space="preserve"> </w:t>
        </w:r>
      </w:hyperlink>
      <w:r w:rsidRPr="00D35C0D">
        <w:rPr>
          <w:lang w:val="en-GB"/>
        </w:rPr>
        <w:t>– for</w:t>
      </w:r>
      <w:r w:rsidRPr="00D35C0D">
        <w:rPr>
          <w:spacing w:val="-1"/>
          <w:lang w:val="en-GB"/>
        </w:rPr>
        <w:t xml:space="preserve"> </w:t>
      </w:r>
      <w:r w:rsidRPr="00D35C0D">
        <w:rPr>
          <w:lang w:val="en-GB"/>
        </w:rPr>
        <w:t>some applicants</w:t>
      </w:r>
    </w:p>
    <w:p w14:paraId="62C68483" w14:textId="77777777" w:rsidR="008D1FE5" w:rsidRPr="00D35C0D" w:rsidRDefault="009A4B0A">
      <w:pPr>
        <w:pStyle w:val="ListParagraph"/>
        <w:numPr>
          <w:ilvl w:val="0"/>
          <w:numId w:val="3"/>
        </w:numPr>
        <w:tabs>
          <w:tab w:val="left" w:pos="820"/>
          <w:tab w:val="left" w:pos="821"/>
        </w:tabs>
        <w:spacing w:before="20"/>
        <w:ind w:hanging="361"/>
        <w:rPr>
          <w:lang w:val="en-GB"/>
        </w:rPr>
      </w:pPr>
      <w:hyperlink r:id="rId14">
        <w:r w:rsidRPr="00D35C0D">
          <w:rPr>
            <w:color w:val="0462C1"/>
            <w:u w:val="single" w:color="0462C1"/>
            <w:lang w:val="en-GB"/>
          </w:rPr>
          <w:t>Evidence</w:t>
        </w:r>
        <w:r w:rsidRPr="00D35C0D">
          <w:rPr>
            <w:color w:val="0462C1"/>
            <w:spacing w:val="-3"/>
            <w:u w:val="single" w:color="0462C1"/>
            <w:lang w:val="en-GB"/>
          </w:rPr>
          <w:t xml:space="preserve"> </w:t>
        </w:r>
        <w:r w:rsidRPr="00D35C0D">
          <w:rPr>
            <w:color w:val="0462C1"/>
            <w:u w:val="single" w:color="0462C1"/>
            <w:lang w:val="en-GB"/>
          </w:rPr>
          <w:t>of</w:t>
        </w:r>
        <w:r w:rsidRPr="00D35C0D">
          <w:rPr>
            <w:color w:val="0462C1"/>
            <w:spacing w:val="-4"/>
            <w:u w:val="single" w:color="0462C1"/>
            <w:lang w:val="en-GB"/>
          </w:rPr>
          <w:t xml:space="preserve"> </w:t>
        </w:r>
        <w:r w:rsidRPr="00D35C0D">
          <w:rPr>
            <w:color w:val="0462C1"/>
            <w:u w:val="single" w:color="0462C1"/>
            <w:lang w:val="en-GB"/>
          </w:rPr>
          <w:t>y</w:t>
        </w:r>
        <w:r w:rsidRPr="00D35C0D">
          <w:rPr>
            <w:color w:val="0462C1"/>
            <w:u w:val="single" w:color="0462C1"/>
            <w:lang w:val="en-GB"/>
          </w:rPr>
          <w:t>our finances</w:t>
        </w:r>
        <w:r w:rsidRPr="00D35C0D">
          <w:rPr>
            <w:color w:val="0462C1"/>
            <w:lang w:val="en-GB"/>
          </w:rPr>
          <w:t xml:space="preserve"> </w:t>
        </w:r>
      </w:hyperlink>
      <w:r w:rsidRPr="00D35C0D">
        <w:rPr>
          <w:lang w:val="en-GB"/>
        </w:rPr>
        <w:t>–</w:t>
      </w:r>
      <w:r w:rsidRPr="00D35C0D">
        <w:rPr>
          <w:spacing w:val="-2"/>
          <w:lang w:val="en-GB"/>
        </w:rPr>
        <w:t xml:space="preserve"> </w:t>
      </w:r>
      <w:r w:rsidRPr="00D35C0D">
        <w:rPr>
          <w:lang w:val="en-GB"/>
        </w:rPr>
        <w:t>for</w:t>
      </w:r>
      <w:r w:rsidRPr="00D35C0D">
        <w:rPr>
          <w:spacing w:val="-1"/>
          <w:lang w:val="en-GB"/>
        </w:rPr>
        <w:t xml:space="preserve"> </w:t>
      </w:r>
      <w:r w:rsidRPr="00D35C0D">
        <w:rPr>
          <w:lang w:val="en-GB"/>
        </w:rPr>
        <w:t>some</w:t>
      </w:r>
      <w:r w:rsidRPr="00D35C0D">
        <w:rPr>
          <w:spacing w:val="-2"/>
          <w:lang w:val="en-GB"/>
        </w:rPr>
        <w:t xml:space="preserve"> </w:t>
      </w:r>
      <w:r w:rsidRPr="00D35C0D">
        <w:rPr>
          <w:lang w:val="en-GB"/>
        </w:rPr>
        <w:t>applicants</w:t>
      </w:r>
    </w:p>
    <w:p w14:paraId="74D6786B" w14:textId="77777777" w:rsidR="008D1FE5" w:rsidRPr="00D35C0D" w:rsidRDefault="009A4B0A">
      <w:pPr>
        <w:pStyle w:val="ListParagraph"/>
        <w:numPr>
          <w:ilvl w:val="0"/>
          <w:numId w:val="3"/>
        </w:numPr>
        <w:tabs>
          <w:tab w:val="left" w:pos="820"/>
          <w:tab w:val="left" w:pos="821"/>
        </w:tabs>
        <w:spacing w:before="21"/>
        <w:ind w:hanging="361"/>
        <w:rPr>
          <w:lang w:val="en-GB"/>
        </w:rPr>
      </w:pPr>
      <w:hyperlink r:id="rId15">
        <w:r w:rsidRPr="00D35C0D">
          <w:rPr>
            <w:color w:val="0462C1"/>
            <w:u w:val="single" w:color="0462C1"/>
            <w:lang w:val="en-GB"/>
          </w:rPr>
          <w:t>Any</w:t>
        </w:r>
        <w:r w:rsidRPr="00D35C0D">
          <w:rPr>
            <w:color w:val="0462C1"/>
            <w:spacing w:val="-1"/>
            <w:u w:val="single" w:color="0462C1"/>
            <w:lang w:val="en-GB"/>
          </w:rPr>
          <w:t xml:space="preserve"> </w:t>
        </w:r>
        <w:r w:rsidRPr="00D35C0D">
          <w:rPr>
            <w:color w:val="0462C1"/>
            <w:u w:val="single" w:color="0462C1"/>
            <w:lang w:val="en-GB"/>
          </w:rPr>
          <w:t>other</w:t>
        </w:r>
        <w:r w:rsidRPr="00D35C0D">
          <w:rPr>
            <w:color w:val="0462C1"/>
            <w:spacing w:val="-1"/>
            <w:u w:val="single" w:color="0462C1"/>
            <w:lang w:val="en-GB"/>
          </w:rPr>
          <w:t xml:space="preserve"> </w:t>
        </w:r>
        <w:r w:rsidRPr="00D35C0D">
          <w:rPr>
            <w:color w:val="0462C1"/>
            <w:u w:val="single" w:color="0462C1"/>
            <w:lang w:val="en-GB"/>
          </w:rPr>
          <w:t>e</w:t>
        </w:r>
        <w:r w:rsidRPr="00D35C0D">
          <w:rPr>
            <w:color w:val="0462C1"/>
            <w:u w:val="single" w:color="0462C1"/>
            <w:lang w:val="en-GB"/>
          </w:rPr>
          <w:t>v</w:t>
        </w:r>
        <w:r w:rsidRPr="00D35C0D">
          <w:rPr>
            <w:color w:val="0462C1"/>
            <w:u w:val="single" w:color="0462C1"/>
            <w:lang w:val="en-GB"/>
          </w:rPr>
          <w:t>idence</w:t>
        </w:r>
        <w:r w:rsidRPr="00D35C0D">
          <w:rPr>
            <w:color w:val="0462C1"/>
            <w:lang w:val="en-GB"/>
          </w:rPr>
          <w:t xml:space="preserve"> </w:t>
        </w:r>
      </w:hyperlink>
      <w:r w:rsidRPr="00D35C0D">
        <w:rPr>
          <w:lang w:val="en-GB"/>
        </w:rPr>
        <w:t>relevant</w:t>
      </w:r>
      <w:r w:rsidRPr="00D35C0D">
        <w:rPr>
          <w:spacing w:val="-1"/>
          <w:lang w:val="en-GB"/>
        </w:rPr>
        <w:t xml:space="preserve"> </w:t>
      </w:r>
      <w:r w:rsidRPr="00D35C0D">
        <w:rPr>
          <w:lang w:val="en-GB"/>
        </w:rPr>
        <w:t>to your</w:t>
      </w:r>
      <w:r w:rsidRPr="00D35C0D">
        <w:rPr>
          <w:spacing w:val="-1"/>
          <w:lang w:val="en-GB"/>
        </w:rPr>
        <w:t xml:space="preserve"> </w:t>
      </w:r>
      <w:r w:rsidRPr="00D35C0D">
        <w:rPr>
          <w:lang w:val="en-GB"/>
        </w:rPr>
        <w:t>application</w:t>
      </w:r>
      <w:r w:rsidRPr="00D35C0D">
        <w:rPr>
          <w:spacing w:val="-1"/>
          <w:lang w:val="en-GB"/>
        </w:rPr>
        <w:t xml:space="preserve"> </w:t>
      </w:r>
      <w:r w:rsidRPr="00D35C0D">
        <w:rPr>
          <w:lang w:val="en-GB"/>
        </w:rPr>
        <w:t>–</w:t>
      </w:r>
      <w:r w:rsidRPr="00D35C0D">
        <w:rPr>
          <w:spacing w:val="-3"/>
          <w:lang w:val="en-GB"/>
        </w:rPr>
        <w:t xml:space="preserve"> </w:t>
      </w:r>
      <w:r w:rsidRPr="00D35C0D">
        <w:rPr>
          <w:lang w:val="en-GB"/>
        </w:rPr>
        <w:t>for</w:t>
      </w:r>
      <w:r w:rsidRPr="00D35C0D">
        <w:rPr>
          <w:spacing w:val="-4"/>
          <w:lang w:val="en-GB"/>
        </w:rPr>
        <w:t xml:space="preserve"> </w:t>
      </w:r>
      <w:r w:rsidRPr="00D35C0D">
        <w:rPr>
          <w:lang w:val="en-GB"/>
        </w:rPr>
        <w:t>some applicants</w:t>
      </w:r>
    </w:p>
    <w:p w14:paraId="62D6911D" w14:textId="77777777" w:rsidR="008D1FE5" w:rsidRPr="00D35C0D" w:rsidRDefault="008D1FE5">
      <w:pPr>
        <w:pStyle w:val="BodyText"/>
        <w:spacing w:before="5"/>
        <w:ind w:left="0"/>
        <w:rPr>
          <w:sz w:val="10"/>
          <w:lang w:val="en-GB"/>
        </w:rPr>
      </w:pPr>
    </w:p>
    <w:p w14:paraId="5C89E345" w14:textId="0C1F9C0D" w:rsidR="008D1FE5" w:rsidRPr="00D35C0D" w:rsidRDefault="009A4B0A">
      <w:pPr>
        <w:pStyle w:val="BodyText"/>
        <w:spacing w:before="56" w:line="256" w:lineRule="auto"/>
        <w:ind w:right="230"/>
        <w:rPr>
          <w:lang w:val="en-GB"/>
        </w:rPr>
      </w:pPr>
      <w:r w:rsidRPr="00D35C0D">
        <w:rPr>
          <w:lang w:val="en-GB"/>
        </w:rPr>
        <w:t>For further information, including on the above documents please carefully read all the information</w:t>
      </w:r>
      <w:r w:rsidRPr="00D35C0D">
        <w:rPr>
          <w:spacing w:val="-47"/>
          <w:lang w:val="en-GB"/>
        </w:rPr>
        <w:t xml:space="preserve"> </w:t>
      </w:r>
      <w:r w:rsidRPr="00D35C0D">
        <w:rPr>
          <w:lang w:val="en-GB"/>
        </w:rPr>
        <w:t>on</w:t>
      </w:r>
      <w:r w:rsidRPr="00D35C0D">
        <w:rPr>
          <w:spacing w:val="-2"/>
          <w:lang w:val="en-GB"/>
        </w:rPr>
        <w:t xml:space="preserve"> </w:t>
      </w:r>
      <w:r w:rsidRPr="00D35C0D">
        <w:rPr>
          <w:lang w:val="en-GB"/>
        </w:rPr>
        <w:t>our</w:t>
      </w:r>
      <w:r w:rsidRPr="00D35C0D">
        <w:rPr>
          <w:spacing w:val="-3"/>
          <w:lang w:val="en-GB"/>
        </w:rPr>
        <w:t xml:space="preserve"> </w:t>
      </w:r>
      <w:r w:rsidRPr="00D35C0D">
        <w:rPr>
          <w:lang w:val="en-GB"/>
        </w:rPr>
        <w:t>website</w:t>
      </w:r>
      <w:r w:rsidRPr="00D35C0D">
        <w:rPr>
          <w:spacing w:val="-2"/>
          <w:lang w:val="en-GB"/>
        </w:rPr>
        <w:t xml:space="preserve"> </w:t>
      </w:r>
      <w:r w:rsidRPr="00D35C0D">
        <w:rPr>
          <w:lang w:val="en-GB"/>
        </w:rPr>
        <w:t xml:space="preserve">on </w:t>
      </w:r>
      <w:hyperlink r:id="rId16">
        <w:r w:rsidRPr="00D35C0D">
          <w:rPr>
            <w:color w:val="0462C1"/>
            <w:u w:val="single" w:color="0462C1"/>
            <w:lang w:val="en-GB"/>
          </w:rPr>
          <w:t>Applying</w:t>
        </w:r>
        <w:r w:rsidRPr="00D35C0D">
          <w:rPr>
            <w:color w:val="0462C1"/>
            <w:spacing w:val="-3"/>
            <w:u w:val="single" w:color="0462C1"/>
            <w:lang w:val="en-GB"/>
          </w:rPr>
          <w:t xml:space="preserve"> </w:t>
        </w:r>
        <w:r w:rsidRPr="00D35C0D">
          <w:rPr>
            <w:color w:val="0462C1"/>
            <w:u w:val="single" w:color="0462C1"/>
            <w:lang w:val="en-GB"/>
          </w:rPr>
          <w:t>for Student Immigration</w:t>
        </w:r>
        <w:r w:rsidRPr="00D35C0D">
          <w:rPr>
            <w:color w:val="0462C1"/>
            <w:spacing w:val="-3"/>
            <w:u w:val="single" w:color="0462C1"/>
            <w:lang w:val="en-GB"/>
          </w:rPr>
          <w:t xml:space="preserve"> </w:t>
        </w:r>
        <w:r w:rsidRPr="00D35C0D">
          <w:rPr>
            <w:color w:val="0462C1"/>
            <w:u w:val="single" w:color="0462C1"/>
            <w:lang w:val="en-GB"/>
          </w:rPr>
          <w:t>Permission</w:t>
        </w:r>
      </w:hyperlink>
    </w:p>
    <w:p w14:paraId="30E0B0D3" w14:textId="77777777" w:rsidR="008D1FE5" w:rsidRPr="00D35C0D" w:rsidRDefault="00EE7033">
      <w:pPr>
        <w:pStyle w:val="BodyText"/>
        <w:spacing w:before="9"/>
        <w:ind w:left="0"/>
        <w:rPr>
          <w:sz w:val="11"/>
          <w:lang w:val="en-GB"/>
        </w:rPr>
      </w:pPr>
      <w:r>
        <w:rPr>
          <w:lang w:val="en-GB"/>
        </w:rPr>
        <w:pict w14:anchorId="663E6D53">
          <v:group id="_x0000_s2053" alt="The application form may be subject to change. If you notice any changes, please let us know and we will update our guidance" style="position:absolute;margin-left:74.5pt;margin-top:9.15pt;width:367.5pt;height:41.5pt;z-index:-15728640;mso-wrap-distance-left:0;mso-wrap-distance-right:0;mso-position-horizontal-relative:page" coordorigin="1490,183" coordsize="7350,830">
            <v:shape id="_x0000_s2056" style="position:absolute;left:1500;top:192;width:7330;height:810" coordorigin="1500,193" coordsize="7330,810" path="m8695,193r-7060,l1582,203r-42,29l1511,275r-11,53l1500,868r11,52l1540,963r42,29l1635,1003r7060,l8748,992r42,-29l8819,920r11,-52l8830,328r-11,-53l8790,232r-42,-29l8695,193xe" fillcolor="#5b9bd4" stroked="f">
              <v:path arrowok="t"/>
            </v:shape>
            <v:shape id="_x0000_s2055" style="position:absolute;left:1500;top:192;width:7330;height:810" coordorigin="1500,193" coordsize="7330,810" path="m1500,328r11,-53l1540,232r42,-29l1635,193r7060,l8748,203r42,29l8819,275r11,53l8830,868r-11,52l8790,963r-42,29l8695,1003r-7060,l1582,992r-42,-29l1511,920r-11,-52l1500,328xe" filled="f" strokecolor="#41709c" strokeweight="1pt">
              <v:path arrowok="t"/>
            </v:shape>
            <v:shapetype id="_x0000_t202" coordsize="21600,21600" o:spt="202" path="m,l,21600r21600,l21600,xe">
              <v:stroke joinstyle="miter"/>
              <v:path gradientshapeok="t" o:connecttype="rect"/>
            </v:shapetype>
            <v:shape id="_x0000_s2054" type="#_x0000_t202" style="position:absolute;left:1490;top:182;width:7350;height:830" filled="f" stroked="f">
              <v:textbox inset="0,0,0,0">
                <w:txbxContent>
                  <w:p w14:paraId="0A37279D" w14:textId="54447463" w:rsidR="008D1FE5" w:rsidRPr="00D35C0D" w:rsidRDefault="009A4B0A" w:rsidP="004452E2">
                    <w:pPr>
                      <w:spacing w:before="133" w:line="259" w:lineRule="auto"/>
                      <w:ind w:left="432" w:right="323" w:hanging="92"/>
                      <w:jc w:val="center"/>
                    </w:pPr>
                    <w:r w:rsidRPr="00E84EDD">
                      <w:t xml:space="preserve">*The application form may be subject to change. If you notice any </w:t>
                    </w:r>
                    <w:r w:rsidR="004452E2" w:rsidRPr="00E84EDD">
                      <w:t>changes,</w:t>
                    </w:r>
                    <w:r w:rsidRPr="00E84EDD">
                      <w:rPr>
                        <w:spacing w:val="-47"/>
                      </w:rPr>
                      <w:t xml:space="preserve"> </w:t>
                    </w:r>
                    <w:r w:rsidRPr="00E84EDD">
                      <w:t>please let</w:t>
                    </w:r>
                    <w:r w:rsidRPr="00E84EDD">
                      <w:rPr>
                        <w:spacing w:val="-1"/>
                      </w:rPr>
                      <w:t xml:space="preserve"> </w:t>
                    </w:r>
                    <w:r w:rsidRPr="00E84EDD">
                      <w:t>us</w:t>
                    </w:r>
                    <w:r w:rsidRPr="00E84EDD">
                      <w:rPr>
                        <w:spacing w:val="-3"/>
                      </w:rPr>
                      <w:t xml:space="preserve"> </w:t>
                    </w:r>
                    <w:r w:rsidRPr="00E84EDD">
                      <w:t>know</w:t>
                    </w:r>
                    <w:r w:rsidRPr="00E84EDD">
                      <w:rPr>
                        <w:spacing w:val="1"/>
                      </w:rPr>
                      <w:t xml:space="preserve"> </w:t>
                    </w:r>
                    <w:r w:rsidRPr="00E84EDD">
                      <w:t>and</w:t>
                    </w:r>
                    <w:r w:rsidRPr="00E84EDD">
                      <w:rPr>
                        <w:spacing w:val="-2"/>
                      </w:rPr>
                      <w:t xml:space="preserve"> </w:t>
                    </w:r>
                    <w:r w:rsidRPr="00E84EDD">
                      <w:t>we</w:t>
                    </w:r>
                    <w:r w:rsidRPr="00E84EDD">
                      <w:rPr>
                        <w:spacing w:val="-3"/>
                      </w:rPr>
                      <w:t xml:space="preserve"> </w:t>
                    </w:r>
                    <w:r w:rsidRPr="00E84EDD">
                      <w:t>will update</w:t>
                    </w:r>
                    <w:r w:rsidRPr="00E84EDD">
                      <w:rPr>
                        <w:spacing w:val="-3"/>
                      </w:rPr>
                      <w:t xml:space="preserve"> </w:t>
                    </w:r>
                    <w:r w:rsidRPr="00E84EDD">
                      <w:t>our</w:t>
                    </w:r>
                    <w:r w:rsidRPr="00E84EDD">
                      <w:rPr>
                        <w:spacing w:val="-1"/>
                      </w:rPr>
                      <w:t xml:space="preserve"> </w:t>
                    </w:r>
                    <w:r w:rsidRPr="00E84EDD">
                      <w:t>guidance*</w:t>
                    </w:r>
                  </w:p>
                </w:txbxContent>
              </v:textbox>
            </v:shape>
            <w10:wrap type="topAndBottom" anchorx="page"/>
          </v:group>
        </w:pict>
      </w:r>
    </w:p>
    <w:p w14:paraId="36EC5190" w14:textId="77777777" w:rsidR="008D1FE5" w:rsidRPr="00D35C0D" w:rsidRDefault="008D1FE5">
      <w:pPr>
        <w:pStyle w:val="BodyText"/>
        <w:ind w:left="0"/>
        <w:rPr>
          <w:sz w:val="20"/>
          <w:lang w:val="en-GB"/>
        </w:rPr>
      </w:pPr>
    </w:p>
    <w:p w14:paraId="2301E305" w14:textId="77777777" w:rsidR="008D1FE5" w:rsidRPr="00D35C0D" w:rsidRDefault="008D1FE5">
      <w:pPr>
        <w:pStyle w:val="BodyText"/>
        <w:spacing w:before="8"/>
        <w:ind w:left="0"/>
        <w:rPr>
          <w:sz w:val="18"/>
          <w:lang w:val="en-GB"/>
        </w:rPr>
      </w:pPr>
    </w:p>
    <w:p w14:paraId="1A6F0B43" w14:textId="77777777" w:rsidR="008D1FE5" w:rsidRPr="00D35C0D" w:rsidRDefault="009A4B0A">
      <w:pPr>
        <w:pStyle w:val="BodyText"/>
        <w:rPr>
          <w:lang w:val="en-GB"/>
        </w:rPr>
      </w:pPr>
      <w:r w:rsidRPr="00D35C0D">
        <w:rPr>
          <w:lang w:val="en-GB"/>
        </w:rPr>
        <w:t>This</w:t>
      </w:r>
      <w:r w:rsidRPr="00D35C0D">
        <w:rPr>
          <w:spacing w:val="-1"/>
          <w:lang w:val="en-GB"/>
        </w:rPr>
        <w:t xml:space="preserve"> </w:t>
      </w:r>
      <w:r w:rsidRPr="00D35C0D">
        <w:rPr>
          <w:lang w:val="en-GB"/>
        </w:rPr>
        <w:t>Guide has</w:t>
      </w:r>
      <w:r w:rsidRPr="00D35C0D">
        <w:rPr>
          <w:spacing w:val="-3"/>
          <w:lang w:val="en-GB"/>
        </w:rPr>
        <w:t xml:space="preserve"> </w:t>
      </w:r>
      <w:r w:rsidRPr="00D35C0D">
        <w:rPr>
          <w:lang w:val="en-GB"/>
        </w:rPr>
        <w:t>20</w:t>
      </w:r>
      <w:r w:rsidRPr="00D35C0D">
        <w:rPr>
          <w:spacing w:val="-3"/>
          <w:lang w:val="en-GB"/>
        </w:rPr>
        <w:t xml:space="preserve"> </w:t>
      </w:r>
      <w:r w:rsidRPr="00D35C0D">
        <w:rPr>
          <w:lang w:val="en-GB"/>
        </w:rPr>
        <w:t>sections:</w:t>
      </w:r>
    </w:p>
    <w:p w14:paraId="310FD804" w14:textId="77777777" w:rsidR="008D1FE5" w:rsidRPr="00D35C0D" w:rsidRDefault="009A4B0A">
      <w:pPr>
        <w:pStyle w:val="ListParagraph"/>
        <w:numPr>
          <w:ilvl w:val="0"/>
          <w:numId w:val="2"/>
        </w:numPr>
        <w:tabs>
          <w:tab w:val="left" w:pos="820"/>
          <w:tab w:val="left" w:pos="821"/>
        </w:tabs>
        <w:spacing w:before="181"/>
        <w:ind w:hanging="361"/>
        <w:rPr>
          <w:lang w:val="en-GB"/>
        </w:rPr>
      </w:pPr>
      <w:hyperlink w:anchor="_bookmark0" w:history="1">
        <w:r w:rsidRPr="00D35C0D">
          <w:rPr>
            <w:color w:val="0462C1"/>
            <w:u w:val="single" w:color="0462C1"/>
            <w:lang w:val="en-GB"/>
          </w:rPr>
          <w:t>1.</w:t>
        </w:r>
        <w:r w:rsidRPr="00D35C0D">
          <w:rPr>
            <w:color w:val="0462C1"/>
            <w:spacing w:val="-2"/>
            <w:u w:val="single" w:color="0462C1"/>
            <w:lang w:val="en-GB"/>
          </w:rPr>
          <w:t xml:space="preserve"> </w:t>
        </w:r>
        <w:r w:rsidRPr="00D35C0D">
          <w:rPr>
            <w:color w:val="0462C1"/>
            <w:u w:val="single" w:color="0462C1"/>
            <w:lang w:val="en-GB"/>
          </w:rPr>
          <w:t>Application</w:t>
        </w:r>
        <w:r w:rsidRPr="00D35C0D">
          <w:rPr>
            <w:color w:val="0462C1"/>
            <w:spacing w:val="-4"/>
            <w:u w:val="single" w:color="0462C1"/>
            <w:lang w:val="en-GB"/>
          </w:rPr>
          <w:t xml:space="preserve"> </w:t>
        </w:r>
        <w:r w:rsidRPr="00D35C0D">
          <w:rPr>
            <w:color w:val="0462C1"/>
            <w:u w:val="single" w:color="0462C1"/>
            <w:lang w:val="en-GB"/>
          </w:rPr>
          <w:t>Form –</w:t>
        </w:r>
        <w:r w:rsidRPr="00D35C0D">
          <w:rPr>
            <w:color w:val="0462C1"/>
            <w:spacing w:val="1"/>
            <w:u w:val="single" w:color="0462C1"/>
            <w:lang w:val="en-GB"/>
          </w:rPr>
          <w:t xml:space="preserve"> </w:t>
        </w:r>
        <w:r w:rsidRPr="00D35C0D">
          <w:rPr>
            <w:color w:val="0462C1"/>
            <w:u w:val="single" w:color="0462C1"/>
            <w:lang w:val="en-GB"/>
          </w:rPr>
          <w:t>Email</w:t>
        </w:r>
        <w:r w:rsidRPr="00D35C0D">
          <w:rPr>
            <w:color w:val="0462C1"/>
            <w:spacing w:val="-4"/>
            <w:u w:val="single" w:color="0462C1"/>
            <w:lang w:val="en-GB"/>
          </w:rPr>
          <w:t xml:space="preserve"> </w:t>
        </w:r>
        <w:r w:rsidRPr="00D35C0D">
          <w:rPr>
            <w:color w:val="0462C1"/>
            <w:u w:val="single" w:color="0462C1"/>
            <w:lang w:val="en-GB"/>
          </w:rPr>
          <w:t>and</w:t>
        </w:r>
        <w:r w:rsidRPr="00D35C0D">
          <w:rPr>
            <w:color w:val="0462C1"/>
            <w:spacing w:val="-1"/>
            <w:u w:val="single" w:color="0462C1"/>
            <w:lang w:val="en-GB"/>
          </w:rPr>
          <w:t xml:space="preserve"> </w:t>
        </w:r>
        <w:r w:rsidRPr="00D35C0D">
          <w:rPr>
            <w:color w:val="0462C1"/>
            <w:u w:val="single" w:color="0462C1"/>
            <w:lang w:val="en-GB"/>
          </w:rPr>
          <w:t>T</w:t>
        </w:r>
        <w:r w:rsidRPr="00D35C0D">
          <w:rPr>
            <w:color w:val="0462C1"/>
            <w:u w:val="single" w:color="0462C1"/>
            <w:lang w:val="en-GB"/>
          </w:rPr>
          <w:t>elephone</w:t>
        </w:r>
      </w:hyperlink>
    </w:p>
    <w:p w14:paraId="47DEE0A7" w14:textId="77777777" w:rsidR="008D1FE5" w:rsidRPr="00D35C0D" w:rsidRDefault="009A4B0A">
      <w:pPr>
        <w:pStyle w:val="ListParagraph"/>
        <w:numPr>
          <w:ilvl w:val="0"/>
          <w:numId w:val="2"/>
        </w:numPr>
        <w:tabs>
          <w:tab w:val="left" w:pos="820"/>
          <w:tab w:val="left" w:pos="821"/>
        </w:tabs>
        <w:ind w:hanging="361"/>
        <w:rPr>
          <w:lang w:val="en-GB"/>
        </w:rPr>
      </w:pPr>
      <w:hyperlink w:anchor="_bookmark1" w:history="1">
        <w:r w:rsidRPr="00D35C0D">
          <w:rPr>
            <w:color w:val="0462C1"/>
            <w:u w:val="single" w:color="0462C1"/>
            <w:lang w:val="en-GB"/>
          </w:rPr>
          <w:t>2.</w:t>
        </w:r>
        <w:r w:rsidRPr="00D35C0D">
          <w:rPr>
            <w:color w:val="0462C1"/>
            <w:spacing w:val="-4"/>
            <w:u w:val="single" w:color="0462C1"/>
            <w:lang w:val="en-GB"/>
          </w:rPr>
          <w:t xml:space="preserve"> </w:t>
        </w:r>
        <w:r w:rsidRPr="00D35C0D">
          <w:rPr>
            <w:color w:val="0462C1"/>
            <w:u w:val="single" w:color="0462C1"/>
            <w:lang w:val="en-GB"/>
          </w:rPr>
          <w:t>Marshall,</w:t>
        </w:r>
        <w:r w:rsidRPr="00D35C0D">
          <w:rPr>
            <w:color w:val="0462C1"/>
            <w:spacing w:val="-2"/>
            <w:u w:val="single" w:color="0462C1"/>
            <w:lang w:val="en-GB"/>
          </w:rPr>
          <w:t xml:space="preserve"> </w:t>
        </w:r>
        <w:r w:rsidRPr="00D35C0D">
          <w:rPr>
            <w:color w:val="0462C1"/>
            <w:u w:val="single" w:color="0462C1"/>
            <w:lang w:val="en-GB"/>
          </w:rPr>
          <w:t>Chevening</w:t>
        </w:r>
        <w:r w:rsidRPr="00D35C0D">
          <w:rPr>
            <w:color w:val="0462C1"/>
            <w:spacing w:val="-5"/>
            <w:u w:val="single" w:color="0462C1"/>
            <w:lang w:val="en-GB"/>
          </w:rPr>
          <w:t xml:space="preserve"> </w:t>
        </w:r>
        <w:r w:rsidRPr="00D35C0D">
          <w:rPr>
            <w:color w:val="0462C1"/>
            <w:u w:val="single" w:color="0462C1"/>
            <w:lang w:val="en-GB"/>
          </w:rPr>
          <w:t>or</w:t>
        </w:r>
        <w:r w:rsidRPr="00D35C0D">
          <w:rPr>
            <w:color w:val="0462C1"/>
            <w:spacing w:val="-3"/>
            <w:u w:val="single" w:color="0462C1"/>
            <w:lang w:val="en-GB"/>
          </w:rPr>
          <w:t xml:space="preserve"> </w:t>
        </w:r>
        <w:r w:rsidRPr="00D35C0D">
          <w:rPr>
            <w:color w:val="0462C1"/>
            <w:u w:val="single" w:color="0462C1"/>
            <w:lang w:val="en-GB"/>
          </w:rPr>
          <w:t>Commonwealth</w:t>
        </w:r>
        <w:r w:rsidRPr="00D35C0D">
          <w:rPr>
            <w:color w:val="0462C1"/>
            <w:spacing w:val="-2"/>
            <w:u w:val="single" w:color="0462C1"/>
            <w:lang w:val="en-GB"/>
          </w:rPr>
          <w:t xml:space="preserve"> </w:t>
        </w:r>
        <w:r w:rsidRPr="00D35C0D">
          <w:rPr>
            <w:color w:val="0462C1"/>
            <w:u w:val="single" w:color="0462C1"/>
            <w:lang w:val="en-GB"/>
          </w:rPr>
          <w:t>Scholarships</w:t>
        </w:r>
      </w:hyperlink>
    </w:p>
    <w:p w14:paraId="4C5D4048" w14:textId="77777777" w:rsidR="008D1FE5" w:rsidRPr="00D35C0D" w:rsidRDefault="009A4B0A">
      <w:pPr>
        <w:pStyle w:val="ListParagraph"/>
        <w:numPr>
          <w:ilvl w:val="0"/>
          <w:numId w:val="2"/>
        </w:numPr>
        <w:tabs>
          <w:tab w:val="left" w:pos="820"/>
          <w:tab w:val="left" w:pos="821"/>
        </w:tabs>
        <w:ind w:hanging="361"/>
        <w:rPr>
          <w:lang w:val="en-GB"/>
        </w:rPr>
      </w:pPr>
      <w:hyperlink w:anchor="_bookmark2" w:history="1">
        <w:r w:rsidRPr="00D35C0D">
          <w:rPr>
            <w:color w:val="0462C1"/>
            <w:u w:val="single" w:color="0462C1"/>
            <w:lang w:val="en-GB"/>
          </w:rPr>
          <w:t>3.</w:t>
        </w:r>
        <w:r w:rsidRPr="00D35C0D">
          <w:rPr>
            <w:color w:val="0462C1"/>
            <w:spacing w:val="-2"/>
            <w:u w:val="single" w:color="0462C1"/>
            <w:lang w:val="en-GB"/>
          </w:rPr>
          <w:t xml:space="preserve"> </w:t>
        </w:r>
        <w:r w:rsidRPr="00D35C0D">
          <w:rPr>
            <w:color w:val="0462C1"/>
            <w:u w:val="single" w:color="0462C1"/>
            <w:lang w:val="en-GB"/>
          </w:rPr>
          <w:t>Register an</w:t>
        </w:r>
        <w:r w:rsidRPr="00D35C0D">
          <w:rPr>
            <w:color w:val="0462C1"/>
            <w:spacing w:val="-3"/>
            <w:u w:val="single" w:color="0462C1"/>
            <w:lang w:val="en-GB"/>
          </w:rPr>
          <w:t xml:space="preserve"> </w:t>
        </w:r>
        <w:r w:rsidRPr="00D35C0D">
          <w:rPr>
            <w:color w:val="0462C1"/>
            <w:u w:val="single" w:color="0462C1"/>
            <w:lang w:val="en-GB"/>
          </w:rPr>
          <w:t>account</w:t>
        </w:r>
      </w:hyperlink>
    </w:p>
    <w:p w14:paraId="3077ED4A" w14:textId="77777777" w:rsidR="008D1FE5" w:rsidRPr="00D35C0D" w:rsidRDefault="009A4B0A">
      <w:pPr>
        <w:pStyle w:val="ListParagraph"/>
        <w:numPr>
          <w:ilvl w:val="0"/>
          <w:numId w:val="2"/>
        </w:numPr>
        <w:tabs>
          <w:tab w:val="left" w:pos="820"/>
          <w:tab w:val="left" w:pos="821"/>
        </w:tabs>
        <w:spacing w:before="20"/>
        <w:ind w:hanging="361"/>
        <w:rPr>
          <w:lang w:val="en-GB"/>
        </w:rPr>
      </w:pPr>
      <w:hyperlink w:anchor="_bookmark3" w:history="1">
        <w:r w:rsidRPr="00D35C0D">
          <w:rPr>
            <w:color w:val="0462C1"/>
            <w:u w:val="single" w:color="0462C1"/>
            <w:lang w:val="en-GB"/>
          </w:rPr>
          <w:t>4.</w:t>
        </w:r>
        <w:r w:rsidRPr="00D35C0D">
          <w:rPr>
            <w:color w:val="0462C1"/>
            <w:spacing w:val="-3"/>
            <w:u w:val="single" w:color="0462C1"/>
            <w:lang w:val="en-GB"/>
          </w:rPr>
          <w:t xml:space="preserve"> </w:t>
        </w:r>
        <w:r w:rsidRPr="00D35C0D">
          <w:rPr>
            <w:color w:val="0462C1"/>
            <w:u w:val="single" w:color="0462C1"/>
            <w:lang w:val="en-GB"/>
          </w:rPr>
          <w:t>Confirmation</w:t>
        </w:r>
        <w:r w:rsidRPr="00D35C0D">
          <w:rPr>
            <w:color w:val="0462C1"/>
            <w:spacing w:val="-4"/>
            <w:u w:val="single" w:color="0462C1"/>
            <w:lang w:val="en-GB"/>
          </w:rPr>
          <w:t xml:space="preserve"> </w:t>
        </w:r>
        <w:r w:rsidRPr="00D35C0D">
          <w:rPr>
            <w:color w:val="0462C1"/>
            <w:u w:val="single" w:color="0462C1"/>
            <w:lang w:val="en-GB"/>
          </w:rPr>
          <w:t>of</w:t>
        </w:r>
        <w:r w:rsidRPr="00D35C0D">
          <w:rPr>
            <w:color w:val="0462C1"/>
            <w:spacing w:val="-2"/>
            <w:u w:val="single" w:color="0462C1"/>
            <w:lang w:val="en-GB"/>
          </w:rPr>
          <w:t xml:space="preserve"> </w:t>
        </w:r>
        <w:r w:rsidRPr="00D35C0D">
          <w:rPr>
            <w:color w:val="0462C1"/>
            <w:u w:val="single" w:color="0462C1"/>
            <w:lang w:val="en-GB"/>
          </w:rPr>
          <w:t>Acceptance</w:t>
        </w:r>
        <w:r w:rsidRPr="00D35C0D">
          <w:rPr>
            <w:color w:val="0462C1"/>
            <w:spacing w:val="2"/>
            <w:u w:val="single" w:color="0462C1"/>
            <w:lang w:val="en-GB"/>
          </w:rPr>
          <w:t xml:space="preserve"> </w:t>
        </w:r>
        <w:r w:rsidRPr="00D35C0D">
          <w:rPr>
            <w:color w:val="0462C1"/>
            <w:u w:val="single" w:color="0462C1"/>
            <w:lang w:val="en-GB"/>
          </w:rPr>
          <w:t>for</w:t>
        </w:r>
        <w:r w:rsidRPr="00D35C0D">
          <w:rPr>
            <w:color w:val="0462C1"/>
            <w:spacing w:val="-5"/>
            <w:u w:val="single" w:color="0462C1"/>
            <w:lang w:val="en-GB"/>
          </w:rPr>
          <w:t xml:space="preserve"> </w:t>
        </w:r>
        <w:r w:rsidRPr="00D35C0D">
          <w:rPr>
            <w:color w:val="0462C1"/>
            <w:u w:val="single" w:color="0462C1"/>
            <w:lang w:val="en-GB"/>
          </w:rPr>
          <w:t>Studies</w:t>
        </w:r>
        <w:r w:rsidRPr="00D35C0D">
          <w:rPr>
            <w:color w:val="0462C1"/>
            <w:spacing w:val="-3"/>
            <w:u w:val="single" w:color="0462C1"/>
            <w:lang w:val="en-GB"/>
          </w:rPr>
          <w:t xml:space="preserve"> </w:t>
        </w:r>
        <w:r w:rsidRPr="00D35C0D">
          <w:rPr>
            <w:color w:val="0462C1"/>
            <w:u w:val="single" w:color="0462C1"/>
            <w:lang w:val="en-GB"/>
          </w:rPr>
          <w:t>(CAS)</w:t>
        </w:r>
      </w:hyperlink>
    </w:p>
    <w:p w14:paraId="03D6EF47" w14:textId="77777777" w:rsidR="008D1FE5" w:rsidRPr="00D35C0D" w:rsidRDefault="009A4B0A">
      <w:pPr>
        <w:pStyle w:val="ListParagraph"/>
        <w:numPr>
          <w:ilvl w:val="0"/>
          <w:numId w:val="2"/>
        </w:numPr>
        <w:tabs>
          <w:tab w:val="left" w:pos="820"/>
          <w:tab w:val="left" w:pos="821"/>
        </w:tabs>
        <w:ind w:hanging="361"/>
        <w:rPr>
          <w:lang w:val="en-GB"/>
        </w:rPr>
      </w:pPr>
      <w:hyperlink w:anchor="_bookmark4" w:history="1">
        <w:r w:rsidRPr="00D35C0D">
          <w:rPr>
            <w:color w:val="0462C1"/>
            <w:u w:val="single" w:color="0462C1"/>
            <w:lang w:val="en-GB"/>
          </w:rPr>
          <w:t>5.</w:t>
        </w:r>
        <w:r w:rsidRPr="00D35C0D">
          <w:rPr>
            <w:color w:val="0462C1"/>
            <w:spacing w:val="-3"/>
            <w:u w:val="single" w:color="0462C1"/>
            <w:lang w:val="en-GB"/>
          </w:rPr>
          <w:t xml:space="preserve"> </w:t>
        </w:r>
        <w:r w:rsidRPr="00D35C0D">
          <w:rPr>
            <w:color w:val="0462C1"/>
            <w:u w:val="single" w:color="0462C1"/>
            <w:lang w:val="en-GB"/>
          </w:rPr>
          <w:t>Personal</w:t>
        </w:r>
        <w:r w:rsidRPr="00D35C0D">
          <w:rPr>
            <w:color w:val="0462C1"/>
            <w:spacing w:val="-1"/>
            <w:u w:val="single" w:color="0462C1"/>
            <w:lang w:val="en-GB"/>
          </w:rPr>
          <w:t xml:space="preserve"> </w:t>
        </w:r>
        <w:r w:rsidRPr="00D35C0D">
          <w:rPr>
            <w:color w:val="0462C1"/>
            <w:u w:val="single" w:color="0462C1"/>
            <w:lang w:val="en-GB"/>
          </w:rPr>
          <w:t>Details</w:t>
        </w:r>
        <w:r w:rsidRPr="00D35C0D">
          <w:rPr>
            <w:color w:val="0462C1"/>
            <w:spacing w:val="-1"/>
            <w:u w:val="single" w:color="0462C1"/>
            <w:lang w:val="en-GB"/>
          </w:rPr>
          <w:t xml:space="preserve"> </w:t>
        </w:r>
        <w:r w:rsidRPr="00D35C0D">
          <w:rPr>
            <w:color w:val="0462C1"/>
            <w:u w:val="single" w:color="0462C1"/>
            <w:lang w:val="en-GB"/>
          </w:rPr>
          <w:t>Section</w:t>
        </w:r>
      </w:hyperlink>
    </w:p>
    <w:p w14:paraId="67A61D87" w14:textId="77777777" w:rsidR="008D1FE5" w:rsidRPr="00D35C0D" w:rsidRDefault="009A4B0A">
      <w:pPr>
        <w:pStyle w:val="ListParagraph"/>
        <w:numPr>
          <w:ilvl w:val="0"/>
          <w:numId w:val="2"/>
        </w:numPr>
        <w:tabs>
          <w:tab w:val="left" w:pos="820"/>
          <w:tab w:val="left" w:pos="821"/>
        </w:tabs>
        <w:ind w:hanging="361"/>
        <w:rPr>
          <w:lang w:val="en-GB"/>
        </w:rPr>
      </w:pPr>
      <w:hyperlink w:anchor="_bookmark5" w:history="1">
        <w:r w:rsidRPr="00D35C0D">
          <w:rPr>
            <w:color w:val="0462C1"/>
            <w:u w:val="single" w:color="0462C1"/>
            <w:lang w:val="en-GB"/>
          </w:rPr>
          <w:t>6.</w:t>
        </w:r>
        <w:r w:rsidRPr="00D35C0D">
          <w:rPr>
            <w:color w:val="0462C1"/>
            <w:spacing w:val="-3"/>
            <w:u w:val="single" w:color="0462C1"/>
            <w:lang w:val="en-GB"/>
          </w:rPr>
          <w:t xml:space="preserve"> </w:t>
        </w:r>
        <w:r w:rsidRPr="00D35C0D">
          <w:rPr>
            <w:color w:val="0462C1"/>
            <w:u w:val="single" w:color="0462C1"/>
            <w:lang w:val="en-GB"/>
          </w:rPr>
          <w:t>English</w:t>
        </w:r>
        <w:r w:rsidRPr="00D35C0D">
          <w:rPr>
            <w:color w:val="0462C1"/>
            <w:spacing w:val="-1"/>
            <w:u w:val="single" w:color="0462C1"/>
            <w:lang w:val="en-GB"/>
          </w:rPr>
          <w:t xml:space="preserve"> </w:t>
        </w:r>
        <w:r w:rsidRPr="00D35C0D">
          <w:rPr>
            <w:color w:val="0462C1"/>
            <w:u w:val="single" w:color="0462C1"/>
            <w:lang w:val="en-GB"/>
          </w:rPr>
          <w:t>Language</w:t>
        </w:r>
        <w:r w:rsidRPr="00D35C0D">
          <w:rPr>
            <w:color w:val="0462C1"/>
            <w:spacing w:val="-1"/>
            <w:u w:val="single" w:color="0462C1"/>
            <w:lang w:val="en-GB"/>
          </w:rPr>
          <w:t xml:space="preserve"> </w:t>
        </w:r>
        <w:r w:rsidRPr="00D35C0D">
          <w:rPr>
            <w:color w:val="0462C1"/>
            <w:u w:val="single" w:color="0462C1"/>
            <w:lang w:val="en-GB"/>
          </w:rPr>
          <w:t>Section</w:t>
        </w:r>
      </w:hyperlink>
    </w:p>
    <w:p w14:paraId="6AC7C0B9" w14:textId="77777777" w:rsidR="008D1FE5" w:rsidRPr="00D35C0D" w:rsidRDefault="009A4B0A">
      <w:pPr>
        <w:pStyle w:val="ListParagraph"/>
        <w:numPr>
          <w:ilvl w:val="0"/>
          <w:numId w:val="2"/>
        </w:numPr>
        <w:tabs>
          <w:tab w:val="left" w:pos="820"/>
          <w:tab w:val="left" w:pos="821"/>
        </w:tabs>
        <w:spacing w:before="20"/>
        <w:ind w:hanging="361"/>
        <w:rPr>
          <w:lang w:val="en-GB"/>
        </w:rPr>
      </w:pPr>
      <w:hyperlink w:anchor="_bookmark6" w:history="1">
        <w:r w:rsidRPr="00D35C0D">
          <w:rPr>
            <w:color w:val="0462C1"/>
            <w:u w:val="single" w:color="0462C1"/>
            <w:lang w:val="en-GB"/>
          </w:rPr>
          <w:t>7.</w:t>
        </w:r>
        <w:r w:rsidRPr="00D35C0D">
          <w:rPr>
            <w:color w:val="0462C1"/>
            <w:spacing w:val="-3"/>
            <w:u w:val="single" w:color="0462C1"/>
            <w:lang w:val="en-GB"/>
          </w:rPr>
          <w:t xml:space="preserve"> </w:t>
        </w:r>
        <w:r w:rsidRPr="00D35C0D">
          <w:rPr>
            <w:color w:val="0462C1"/>
            <w:u w:val="single" w:color="0462C1"/>
            <w:lang w:val="en-GB"/>
          </w:rPr>
          <w:t>Your</w:t>
        </w:r>
        <w:r w:rsidRPr="00D35C0D">
          <w:rPr>
            <w:color w:val="0462C1"/>
            <w:spacing w:val="-1"/>
            <w:u w:val="single" w:color="0462C1"/>
            <w:lang w:val="en-GB"/>
          </w:rPr>
          <w:t xml:space="preserve"> </w:t>
        </w:r>
        <w:r w:rsidRPr="00D35C0D">
          <w:rPr>
            <w:color w:val="0462C1"/>
            <w:u w:val="single" w:color="0462C1"/>
            <w:lang w:val="en-GB"/>
          </w:rPr>
          <w:t>Family</w:t>
        </w:r>
        <w:r w:rsidRPr="00D35C0D">
          <w:rPr>
            <w:color w:val="0462C1"/>
            <w:spacing w:val="-1"/>
            <w:u w:val="single" w:color="0462C1"/>
            <w:lang w:val="en-GB"/>
          </w:rPr>
          <w:t xml:space="preserve"> </w:t>
        </w:r>
        <w:r w:rsidRPr="00D35C0D">
          <w:rPr>
            <w:color w:val="0462C1"/>
            <w:u w:val="single" w:color="0462C1"/>
            <w:lang w:val="en-GB"/>
          </w:rPr>
          <w:t>Section</w:t>
        </w:r>
      </w:hyperlink>
    </w:p>
    <w:p w14:paraId="0C395CA4" w14:textId="77777777" w:rsidR="008D1FE5" w:rsidRPr="00D35C0D" w:rsidRDefault="009A4B0A">
      <w:pPr>
        <w:pStyle w:val="ListParagraph"/>
        <w:numPr>
          <w:ilvl w:val="0"/>
          <w:numId w:val="2"/>
        </w:numPr>
        <w:tabs>
          <w:tab w:val="left" w:pos="820"/>
          <w:tab w:val="left" w:pos="821"/>
        </w:tabs>
        <w:ind w:hanging="361"/>
        <w:rPr>
          <w:lang w:val="en-GB"/>
        </w:rPr>
      </w:pPr>
      <w:hyperlink w:anchor="_bookmark7" w:history="1">
        <w:r w:rsidRPr="00D35C0D">
          <w:rPr>
            <w:color w:val="0462C1"/>
            <w:u w:val="single" w:color="0462C1"/>
            <w:lang w:val="en-GB"/>
          </w:rPr>
          <w:t>8.</w:t>
        </w:r>
        <w:r w:rsidRPr="00D35C0D">
          <w:rPr>
            <w:color w:val="0462C1"/>
            <w:spacing w:val="-2"/>
            <w:u w:val="single" w:color="0462C1"/>
            <w:lang w:val="en-GB"/>
          </w:rPr>
          <w:t xml:space="preserve"> </w:t>
        </w:r>
        <w:r w:rsidRPr="00D35C0D">
          <w:rPr>
            <w:color w:val="0462C1"/>
            <w:u w:val="single" w:color="0462C1"/>
            <w:lang w:val="en-GB"/>
          </w:rPr>
          <w:t>Travel</w:t>
        </w:r>
        <w:r w:rsidRPr="00D35C0D">
          <w:rPr>
            <w:color w:val="0462C1"/>
            <w:spacing w:val="-1"/>
            <w:u w:val="single" w:color="0462C1"/>
            <w:lang w:val="en-GB"/>
          </w:rPr>
          <w:t xml:space="preserve"> </w:t>
        </w:r>
        <w:r w:rsidRPr="00D35C0D">
          <w:rPr>
            <w:color w:val="0462C1"/>
            <w:u w:val="single" w:color="0462C1"/>
            <w:lang w:val="en-GB"/>
          </w:rPr>
          <w:t>and</w:t>
        </w:r>
        <w:r w:rsidRPr="00D35C0D">
          <w:rPr>
            <w:color w:val="0462C1"/>
            <w:spacing w:val="-3"/>
            <w:u w:val="single" w:color="0462C1"/>
            <w:lang w:val="en-GB"/>
          </w:rPr>
          <w:t xml:space="preserve"> </w:t>
        </w:r>
        <w:r w:rsidRPr="00D35C0D">
          <w:rPr>
            <w:color w:val="0462C1"/>
            <w:u w:val="single" w:color="0462C1"/>
            <w:lang w:val="en-GB"/>
          </w:rPr>
          <w:t>Residence in</w:t>
        </w:r>
        <w:r w:rsidRPr="00D35C0D">
          <w:rPr>
            <w:color w:val="0462C1"/>
            <w:spacing w:val="-1"/>
            <w:u w:val="single" w:color="0462C1"/>
            <w:lang w:val="en-GB"/>
          </w:rPr>
          <w:t xml:space="preserve"> </w:t>
        </w:r>
        <w:r w:rsidRPr="00D35C0D">
          <w:rPr>
            <w:color w:val="0462C1"/>
            <w:u w:val="single" w:color="0462C1"/>
            <w:lang w:val="en-GB"/>
          </w:rPr>
          <w:t>the UK Section</w:t>
        </w:r>
      </w:hyperlink>
    </w:p>
    <w:p w14:paraId="0FA3B48E" w14:textId="77777777" w:rsidR="008D1FE5" w:rsidRPr="00D35C0D" w:rsidRDefault="009A4B0A">
      <w:pPr>
        <w:pStyle w:val="ListParagraph"/>
        <w:numPr>
          <w:ilvl w:val="0"/>
          <w:numId w:val="2"/>
        </w:numPr>
        <w:tabs>
          <w:tab w:val="left" w:pos="820"/>
          <w:tab w:val="left" w:pos="821"/>
        </w:tabs>
        <w:ind w:hanging="361"/>
        <w:rPr>
          <w:lang w:val="en-GB"/>
        </w:rPr>
      </w:pPr>
      <w:hyperlink w:anchor="_bookmark8" w:history="1">
        <w:r w:rsidRPr="00D35C0D">
          <w:rPr>
            <w:color w:val="0462C1"/>
            <w:u w:val="single" w:color="0462C1"/>
            <w:lang w:val="en-GB"/>
          </w:rPr>
          <w:t>9.</w:t>
        </w:r>
        <w:r w:rsidRPr="00D35C0D">
          <w:rPr>
            <w:color w:val="0462C1"/>
            <w:spacing w:val="-2"/>
            <w:u w:val="single" w:color="0462C1"/>
            <w:lang w:val="en-GB"/>
          </w:rPr>
          <w:t xml:space="preserve"> </w:t>
        </w:r>
        <w:r w:rsidRPr="00D35C0D">
          <w:rPr>
            <w:color w:val="0462C1"/>
            <w:u w:val="single" w:color="0462C1"/>
            <w:lang w:val="en-GB"/>
          </w:rPr>
          <w:t>Date</w:t>
        </w:r>
        <w:r w:rsidRPr="00D35C0D">
          <w:rPr>
            <w:color w:val="0462C1"/>
            <w:spacing w:val="-2"/>
            <w:u w:val="single" w:color="0462C1"/>
            <w:lang w:val="en-GB"/>
          </w:rPr>
          <w:t xml:space="preserve"> </w:t>
        </w:r>
        <w:r w:rsidRPr="00D35C0D">
          <w:rPr>
            <w:color w:val="0462C1"/>
            <w:u w:val="single" w:color="0462C1"/>
            <w:lang w:val="en-GB"/>
          </w:rPr>
          <w:t>you</w:t>
        </w:r>
        <w:r w:rsidRPr="00D35C0D">
          <w:rPr>
            <w:color w:val="0462C1"/>
            <w:spacing w:val="-5"/>
            <w:u w:val="single" w:color="0462C1"/>
            <w:lang w:val="en-GB"/>
          </w:rPr>
          <w:t xml:space="preserve"> </w:t>
        </w:r>
        <w:r w:rsidRPr="00D35C0D">
          <w:rPr>
            <w:color w:val="0462C1"/>
            <w:u w:val="single" w:color="0462C1"/>
            <w:lang w:val="en-GB"/>
          </w:rPr>
          <w:t>plan</w:t>
        </w:r>
        <w:r w:rsidRPr="00D35C0D">
          <w:rPr>
            <w:color w:val="0462C1"/>
            <w:spacing w:val="-1"/>
            <w:u w:val="single" w:color="0462C1"/>
            <w:lang w:val="en-GB"/>
          </w:rPr>
          <w:t xml:space="preserve"> </w:t>
        </w:r>
        <w:r w:rsidRPr="00D35C0D">
          <w:rPr>
            <w:color w:val="0462C1"/>
            <w:u w:val="single" w:color="0462C1"/>
            <w:lang w:val="en-GB"/>
          </w:rPr>
          <w:t>to arrive</w:t>
        </w:r>
        <w:r w:rsidRPr="00D35C0D">
          <w:rPr>
            <w:color w:val="0462C1"/>
            <w:spacing w:val="1"/>
            <w:u w:val="single" w:color="0462C1"/>
            <w:lang w:val="en-GB"/>
          </w:rPr>
          <w:t xml:space="preserve"> </w:t>
        </w:r>
        <w:r w:rsidRPr="00D35C0D">
          <w:rPr>
            <w:color w:val="0462C1"/>
            <w:u w:val="single" w:color="0462C1"/>
            <w:lang w:val="en-GB"/>
          </w:rPr>
          <w:t>in</w:t>
        </w:r>
        <w:r w:rsidRPr="00D35C0D">
          <w:rPr>
            <w:color w:val="0462C1"/>
            <w:spacing w:val="-1"/>
            <w:u w:val="single" w:color="0462C1"/>
            <w:lang w:val="en-GB"/>
          </w:rPr>
          <w:t xml:space="preserve"> </w:t>
        </w:r>
        <w:r w:rsidRPr="00D35C0D">
          <w:rPr>
            <w:color w:val="0462C1"/>
            <w:u w:val="single" w:color="0462C1"/>
            <w:lang w:val="en-GB"/>
          </w:rPr>
          <w:t>the UK</w:t>
        </w:r>
      </w:hyperlink>
    </w:p>
    <w:p w14:paraId="16526F2D" w14:textId="77777777" w:rsidR="008D1FE5" w:rsidRPr="00D35C0D" w:rsidRDefault="009A4B0A">
      <w:pPr>
        <w:pStyle w:val="ListParagraph"/>
        <w:numPr>
          <w:ilvl w:val="0"/>
          <w:numId w:val="2"/>
        </w:numPr>
        <w:tabs>
          <w:tab w:val="left" w:pos="820"/>
          <w:tab w:val="left" w:pos="821"/>
        </w:tabs>
        <w:spacing w:before="20"/>
        <w:ind w:hanging="361"/>
        <w:rPr>
          <w:lang w:val="en-GB"/>
        </w:rPr>
      </w:pPr>
      <w:hyperlink w:anchor="_bookmark9" w:history="1">
        <w:r w:rsidRPr="00D35C0D">
          <w:rPr>
            <w:color w:val="0462C1"/>
            <w:u w:val="single" w:color="0462C1"/>
            <w:lang w:val="en-GB"/>
          </w:rPr>
          <w:t>10.</w:t>
        </w:r>
        <w:r w:rsidRPr="00D35C0D">
          <w:rPr>
            <w:color w:val="0462C1"/>
            <w:spacing w:val="-3"/>
            <w:u w:val="single" w:color="0462C1"/>
            <w:lang w:val="en-GB"/>
          </w:rPr>
          <w:t xml:space="preserve"> </w:t>
        </w:r>
        <w:r w:rsidRPr="00D35C0D">
          <w:rPr>
            <w:color w:val="0462C1"/>
            <w:u w:val="single" w:color="0462C1"/>
            <w:lang w:val="en-GB"/>
          </w:rPr>
          <w:t>Immigration</w:t>
        </w:r>
        <w:r w:rsidRPr="00D35C0D">
          <w:rPr>
            <w:color w:val="0462C1"/>
            <w:spacing w:val="-5"/>
            <w:u w:val="single" w:color="0462C1"/>
            <w:lang w:val="en-GB"/>
          </w:rPr>
          <w:t xml:space="preserve"> </w:t>
        </w:r>
        <w:r w:rsidRPr="00D35C0D">
          <w:rPr>
            <w:color w:val="0462C1"/>
            <w:u w:val="single" w:color="0462C1"/>
            <w:lang w:val="en-GB"/>
          </w:rPr>
          <w:t>History and</w:t>
        </w:r>
        <w:r w:rsidRPr="00D35C0D">
          <w:rPr>
            <w:color w:val="0462C1"/>
            <w:spacing w:val="-2"/>
            <w:u w:val="single" w:color="0462C1"/>
            <w:lang w:val="en-GB"/>
          </w:rPr>
          <w:t xml:space="preserve"> </w:t>
        </w:r>
        <w:r w:rsidRPr="00D35C0D">
          <w:rPr>
            <w:color w:val="0462C1"/>
            <w:u w:val="single" w:color="0462C1"/>
            <w:lang w:val="en-GB"/>
          </w:rPr>
          <w:t>Problems</w:t>
        </w:r>
        <w:r w:rsidRPr="00D35C0D">
          <w:rPr>
            <w:color w:val="0462C1"/>
            <w:spacing w:val="-2"/>
            <w:u w:val="single" w:color="0462C1"/>
            <w:lang w:val="en-GB"/>
          </w:rPr>
          <w:t xml:space="preserve"> </w:t>
        </w:r>
        <w:r w:rsidRPr="00D35C0D">
          <w:rPr>
            <w:color w:val="0462C1"/>
            <w:u w:val="single" w:color="0462C1"/>
            <w:lang w:val="en-GB"/>
          </w:rPr>
          <w:t>Section</w:t>
        </w:r>
      </w:hyperlink>
    </w:p>
    <w:p w14:paraId="737FBEAD" w14:textId="77777777" w:rsidR="008D1FE5" w:rsidRPr="00D35C0D" w:rsidRDefault="009A4B0A">
      <w:pPr>
        <w:pStyle w:val="ListParagraph"/>
        <w:numPr>
          <w:ilvl w:val="0"/>
          <w:numId w:val="2"/>
        </w:numPr>
        <w:tabs>
          <w:tab w:val="left" w:pos="820"/>
          <w:tab w:val="left" w:pos="821"/>
        </w:tabs>
        <w:ind w:hanging="361"/>
        <w:rPr>
          <w:lang w:val="en-GB"/>
        </w:rPr>
      </w:pPr>
      <w:hyperlink w:anchor="_bookmark10" w:history="1">
        <w:r w:rsidRPr="00D35C0D">
          <w:rPr>
            <w:color w:val="0462C1"/>
            <w:u w:val="single" w:color="0462C1"/>
            <w:lang w:val="en-GB"/>
          </w:rPr>
          <w:t>11.</w:t>
        </w:r>
        <w:r w:rsidRPr="00D35C0D">
          <w:rPr>
            <w:color w:val="0462C1"/>
            <w:spacing w:val="-2"/>
            <w:u w:val="single" w:color="0462C1"/>
            <w:lang w:val="en-GB"/>
          </w:rPr>
          <w:t xml:space="preserve"> </w:t>
        </w:r>
        <w:r w:rsidRPr="00D35C0D">
          <w:rPr>
            <w:color w:val="0462C1"/>
            <w:u w:val="single" w:color="0462C1"/>
            <w:lang w:val="en-GB"/>
          </w:rPr>
          <w:t>Sponsor</w:t>
        </w:r>
        <w:r w:rsidRPr="00D35C0D">
          <w:rPr>
            <w:color w:val="0462C1"/>
            <w:spacing w:val="-4"/>
            <w:u w:val="single" w:color="0462C1"/>
            <w:lang w:val="en-GB"/>
          </w:rPr>
          <w:t xml:space="preserve"> </w:t>
        </w:r>
        <w:r w:rsidRPr="00D35C0D">
          <w:rPr>
            <w:color w:val="0462C1"/>
            <w:u w:val="single" w:color="0462C1"/>
            <w:lang w:val="en-GB"/>
          </w:rPr>
          <w:t>Details</w:t>
        </w:r>
        <w:r w:rsidRPr="00D35C0D">
          <w:rPr>
            <w:color w:val="0462C1"/>
            <w:spacing w:val="-1"/>
            <w:u w:val="single" w:color="0462C1"/>
            <w:lang w:val="en-GB"/>
          </w:rPr>
          <w:t xml:space="preserve"> </w:t>
        </w:r>
        <w:r w:rsidRPr="00D35C0D">
          <w:rPr>
            <w:color w:val="0462C1"/>
            <w:u w:val="single" w:color="0462C1"/>
            <w:lang w:val="en-GB"/>
          </w:rPr>
          <w:t>(Sponsor</w:t>
        </w:r>
        <w:r w:rsidRPr="00D35C0D">
          <w:rPr>
            <w:color w:val="0462C1"/>
            <w:spacing w:val="-1"/>
            <w:u w:val="single" w:color="0462C1"/>
            <w:lang w:val="en-GB"/>
          </w:rPr>
          <w:t xml:space="preserve"> </w:t>
        </w:r>
        <w:r w:rsidRPr="00D35C0D">
          <w:rPr>
            <w:color w:val="0462C1"/>
            <w:u w:val="single" w:color="0462C1"/>
            <w:lang w:val="en-GB"/>
          </w:rPr>
          <w:t>Licence</w:t>
        </w:r>
        <w:r w:rsidRPr="00D35C0D">
          <w:rPr>
            <w:color w:val="0462C1"/>
            <w:spacing w:val="-3"/>
            <w:u w:val="single" w:color="0462C1"/>
            <w:lang w:val="en-GB"/>
          </w:rPr>
          <w:t xml:space="preserve"> </w:t>
        </w:r>
        <w:r w:rsidRPr="00D35C0D">
          <w:rPr>
            <w:color w:val="0462C1"/>
            <w:u w:val="single" w:color="0462C1"/>
            <w:lang w:val="en-GB"/>
          </w:rPr>
          <w:t>Details)</w:t>
        </w:r>
        <w:r w:rsidRPr="00D35C0D">
          <w:rPr>
            <w:color w:val="0462C1"/>
            <w:spacing w:val="-3"/>
            <w:u w:val="single" w:color="0462C1"/>
            <w:lang w:val="en-GB"/>
          </w:rPr>
          <w:t xml:space="preserve"> </w:t>
        </w:r>
        <w:r w:rsidRPr="00D35C0D">
          <w:rPr>
            <w:color w:val="0462C1"/>
            <w:u w:val="single" w:color="0462C1"/>
            <w:lang w:val="en-GB"/>
          </w:rPr>
          <w:t>section</w:t>
        </w:r>
      </w:hyperlink>
    </w:p>
    <w:p w14:paraId="06C2EEEF" w14:textId="77777777" w:rsidR="008D1FE5" w:rsidRPr="00D35C0D" w:rsidRDefault="009A4B0A">
      <w:pPr>
        <w:pStyle w:val="ListParagraph"/>
        <w:numPr>
          <w:ilvl w:val="0"/>
          <w:numId w:val="2"/>
        </w:numPr>
        <w:tabs>
          <w:tab w:val="left" w:pos="820"/>
          <w:tab w:val="left" w:pos="821"/>
        </w:tabs>
        <w:spacing w:before="20"/>
        <w:ind w:hanging="361"/>
        <w:rPr>
          <w:lang w:val="en-GB"/>
        </w:rPr>
      </w:pPr>
      <w:hyperlink w:anchor="_bookmark11" w:history="1">
        <w:r w:rsidRPr="00D35C0D">
          <w:rPr>
            <w:color w:val="0462C1"/>
            <w:u w:val="single" w:color="0462C1"/>
            <w:lang w:val="en-GB"/>
          </w:rPr>
          <w:t>12.</w:t>
        </w:r>
        <w:r w:rsidRPr="00D35C0D">
          <w:rPr>
            <w:color w:val="0462C1"/>
            <w:spacing w:val="-2"/>
            <w:u w:val="single" w:color="0462C1"/>
            <w:lang w:val="en-GB"/>
          </w:rPr>
          <w:t xml:space="preserve"> </w:t>
        </w:r>
        <w:r w:rsidRPr="00D35C0D">
          <w:rPr>
            <w:color w:val="0462C1"/>
            <w:u w:val="single" w:color="0462C1"/>
            <w:lang w:val="en-GB"/>
          </w:rPr>
          <w:t>Course</w:t>
        </w:r>
        <w:r w:rsidRPr="00D35C0D">
          <w:rPr>
            <w:color w:val="0462C1"/>
            <w:spacing w:val="-3"/>
            <w:u w:val="single" w:color="0462C1"/>
            <w:lang w:val="en-GB"/>
          </w:rPr>
          <w:t xml:space="preserve"> </w:t>
        </w:r>
        <w:r w:rsidRPr="00D35C0D">
          <w:rPr>
            <w:color w:val="0462C1"/>
            <w:u w:val="single" w:color="0462C1"/>
            <w:lang w:val="en-GB"/>
          </w:rPr>
          <w:t>Information</w:t>
        </w:r>
        <w:r w:rsidRPr="00D35C0D">
          <w:rPr>
            <w:color w:val="0462C1"/>
            <w:spacing w:val="-2"/>
            <w:u w:val="single" w:color="0462C1"/>
            <w:lang w:val="en-GB"/>
          </w:rPr>
          <w:t xml:space="preserve"> </w:t>
        </w:r>
        <w:r w:rsidRPr="00D35C0D">
          <w:rPr>
            <w:color w:val="0462C1"/>
            <w:u w:val="single" w:color="0462C1"/>
            <w:lang w:val="en-GB"/>
          </w:rPr>
          <w:t>Section</w:t>
        </w:r>
      </w:hyperlink>
    </w:p>
    <w:p w14:paraId="7F54F281" w14:textId="77777777" w:rsidR="008D1FE5" w:rsidRPr="00D35C0D" w:rsidRDefault="009A4B0A">
      <w:pPr>
        <w:pStyle w:val="ListParagraph"/>
        <w:numPr>
          <w:ilvl w:val="0"/>
          <w:numId w:val="2"/>
        </w:numPr>
        <w:tabs>
          <w:tab w:val="left" w:pos="820"/>
          <w:tab w:val="left" w:pos="821"/>
        </w:tabs>
        <w:spacing w:before="23"/>
        <w:ind w:hanging="361"/>
        <w:rPr>
          <w:lang w:val="en-GB"/>
        </w:rPr>
      </w:pPr>
      <w:hyperlink w:anchor="_bookmark12" w:history="1">
        <w:r w:rsidRPr="00D35C0D">
          <w:rPr>
            <w:color w:val="0462C1"/>
            <w:u w:val="single" w:color="0462C1"/>
            <w:lang w:val="en-GB"/>
          </w:rPr>
          <w:t>13.</w:t>
        </w:r>
        <w:r w:rsidRPr="00D35C0D">
          <w:rPr>
            <w:color w:val="0462C1"/>
            <w:spacing w:val="-3"/>
            <w:u w:val="single" w:color="0462C1"/>
            <w:lang w:val="en-GB"/>
          </w:rPr>
          <w:t xml:space="preserve"> </w:t>
        </w:r>
        <w:r w:rsidRPr="00D35C0D">
          <w:rPr>
            <w:color w:val="0462C1"/>
            <w:u w:val="single" w:color="0462C1"/>
            <w:lang w:val="en-GB"/>
          </w:rPr>
          <w:t>Additional</w:t>
        </w:r>
        <w:r w:rsidRPr="00D35C0D">
          <w:rPr>
            <w:color w:val="0462C1"/>
            <w:spacing w:val="-2"/>
            <w:u w:val="single" w:color="0462C1"/>
            <w:lang w:val="en-GB"/>
          </w:rPr>
          <w:t xml:space="preserve"> </w:t>
        </w:r>
        <w:r w:rsidRPr="00D35C0D">
          <w:rPr>
            <w:color w:val="0462C1"/>
            <w:u w:val="single" w:color="0462C1"/>
            <w:lang w:val="en-GB"/>
          </w:rPr>
          <w:t>Information</w:t>
        </w:r>
        <w:r w:rsidRPr="00D35C0D">
          <w:rPr>
            <w:color w:val="0462C1"/>
            <w:spacing w:val="-4"/>
            <w:u w:val="single" w:color="0462C1"/>
            <w:lang w:val="en-GB"/>
          </w:rPr>
          <w:t xml:space="preserve"> </w:t>
        </w:r>
        <w:r w:rsidRPr="00D35C0D">
          <w:rPr>
            <w:color w:val="0462C1"/>
            <w:u w:val="single" w:color="0462C1"/>
            <w:lang w:val="en-GB"/>
          </w:rPr>
          <w:t>Section</w:t>
        </w:r>
      </w:hyperlink>
    </w:p>
    <w:p w14:paraId="78E83B17" w14:textId="77777777" w:rsidR="008D1FE5" w:rsidRPr="00D35C0D" w:rsidRDefault="009A4B0A">
      <w:pPr>
        <w:pStyle w:val="ListParagraph"/>
        <w:numPr>
          <w:ilvl w:val="0"/>
          <w:numId w:val="2"/>
        </w:numPr>
        <w:tabs>
          <w:tab w:val="left" w:pos="820"/>
          <w:tab w:val="left" w:pos="821"/>
        </w:tabs>
        <w:ind w:hanging="361"/>
        <w:rPr>
          <w:lang w:val="en-GB"/>
        </w:rPr>
      </w:pPr>
      <w:hyperlink w:anchor="_bookmark13" w:history="1">
        <w:r w:rsidRPr="00D35C0D">
          <w:rPr>
            <w:color w:val="0462C1"/>
            <w:u w:val="single" w:color="0462C1"/>
            <w:lang w:val="en-GB"/>
          </w:rPr>
          <w:t>14.</w:t>
        </w:r>
        <w:r w:rsidRPr="00D35C0D">
          <w:rPr>
            <w:color w:val="0462C1"/>
            <w:spacing w:val="-3"/>
            <w:u w:val="single" w:color="0462C1"/>
            <w:lang w:val="en-GB"/>
          </w:rPr>
          <w:t xml:space="preserve"> </w:t>
        </w:r>
        <w:r w:rsidRPr="00D35C0D">
          <w:rPr>
            <w:color w:val="0462C1"/>
            <w:u w:val="single" w:color="0462C1"/>
            <w:lang w:val="en-GB"/>
          </w:rPr>
          <w:t>Checking</w:t>
        </w:r>
        <w:r w:rsidRPr="00D35C0D">
          <w:rPr>
            <w:color w:val="0462C1"/>
            <w:spacing w:val="-2"/>
            <w:u w:val="single" w:color="0462C1"/>
            <w:lang w:val="en-GB"/>
          </w:rPr>
          <w:t xml:space="preserve"> </w:t>
        </w:r>
        <w:r w:rsidRPr="00D35C0D">
          <w:rPr>
            <w:color w:val="0462C1"/>
            <w:u w:val="single" w:color="0462C1"/>
            <w:lang w:val="en-GB"/>
          </w:rPr>
          <w:t>Your Application</w:t>
        </w:r>
      </w:hyperlink>
    </w:p>
    <w:p w14:paraId="002FE7DB" w14:textId="77777777" w:rsidR="008D1FE5" w:rsidRPr="00D35C0D" w:rsidRDefault="008D1FE5">
      <w:pPr>
        <w:sectPr w:rsidR="008D1FE5" w:rsidRPr="00D35C0D">
          <w:headerReference w:type="default" r:id="rId17"/>
          <w:footerReference w:type="default" r:id="rId18"/>
          <w:type w:val="continuous"/>
          <w:pgSz w:w="11910" w:h="16840"/>
          <w:pgMar w:top="1580" w:right="1320" w:bottom="1200" w:left="1340" w:header="720" w:footer="1000" w:gutter="0"/>
          <w:pgNumType w:start="1"/>
          <w:cols w:space="720"/>
        </w:sectPr>
      </w:pPr>
    </w:p>
    <w:p w14:paraId="48DE71D5" w14:textId="77777777" w:rsidR="008D1FE5" w:rsidRPr="00D35C0D" w:rsidRDefault="009A4B0A" w:rsidP="1F54A78E">
      <w:pPr>
        <w:tabs>
          <w:tab w:val="left" w:pos="820"/>
          <w:tab w:val="left" w:pos="821"/>
        </w:tabs>
        <w:spacing w:before="81"/>
      </w:pPr>
      <w:hyperlink w:anchor="_bookmark14" w:history="1">
        <w:r w:rsidRPr="00D35C0D">
          <w:rPr>
            <w:color w:val="0462C1"/>
            <w:u w:val="single" w:color="0462C1"/>
          </w:rPr>
          <w:t>15.</w:t>
        </w:r>
        <w:r w:rsidRPr="00D35C0D">
          <w:rPr>
            <w:color w:val="0462C1"/>
            <w:spacing w:val="-3"/>
            <w:u w:val="single" w:color="0462C1"/>
          </w:rPr>
          <w:t xml:space="preserve"> </w:t>
        </w:r>
        <w:r w:rsidRPr="00D35C0D">
          <w:rPr>
            <w:color w:val="0462C1"/>
            <w:u w:val="single" w:color="0462C1"/>
          </w:rPr>
          <w:t>Documents</w:t>
        </w:r>
      </w:hyperlink>
    </w:p>
    <w:p w14:paraId="18C1D7D7" w14:textId="77777777" w:rsidR="008D1FE5" w:rsidRPr="00D35C0D" w:rsidRDefault="009A4B0A">
      <w:pPr>
        <w:pStyle w:val="ListParagraph"/>
        <w:numPr>
          <w:ilvl w:val="0"/>
          <w:numId w:val="2"/>
        </w:numPr>
        <w:tabs>
          <w:tab w:val="left" w:pos="820"/>
          <w:tab w:val="left" w:pos="821"/>
        </w:tabs>
        <w:ind w:hanging="361"/>
        <w:rPr>
          <w:lang w:val="en-GB"/>
        </w:rPr>
      </w:pPr>
      <w:hyperlink w:anchor="_bookmark15" w:history="1">
        <w:r w:rsidRPr="00D35C0D">
          <w:rPr>
            <w:color w:val="0462C1"/>
            <w:u w:val="single" w:color="0462C1"/>
            <w:lang w:val="en-GB"/>
          </w:rPr>
          <w:t>16.</w:t>
        </w:r>
        <w:r w:rsidRPr="00D35C0D">
          <w:rPr>
            <w:color w:val="0462C1"/>
            <w:spacing w:val="-2"/>
            <w:u w:val="single" w:color="0462C1"/>
            <w:lang w:val="en-GB"/>
          </w:rPr>
          <w:t xml:space="preserve"> </w:t>
        </w:r>
        <w:r w:rsidRPr="00D35C0D">
          <w:rPr>
            <w:color w:val="0462C1"/>
            <w:u w:val="single" w:color="0462C1"/>
            <w:lang w:val="en-GB"/>
          </w:rPr>
          <w:t>Conditions and</w:t>
        </w:r>
        <w:r w:rsidRPr="00D35C0D">
          <w:rPr>
            <w:color w:val="0462C1"/>
            <w:spacing w:val="-1"/>
            <w:u w:val="single" w:color="0462C1"/>
            <w:lang w:val="en-GB"/>
          </w:rPr>
          <w:t xml:space="preserve"> </w:t>
        </w:r>
        <w:r w:rsidRPr="00D35C0D">
          <w:rPr>
            <w:color w:val="0462C1"/>
            <w:u w:val="single" w:color="0462C1"/>
            <w:lang w:val="en-GB"/>
          </w:rPr>
          <w:t>Declaration</w:t>
        </w:r>
      </w:hyperlink>
    </w:p>
    <w:p w14:paraId="5F8224B3" w14:textId="77777777" w:rsidR="008D1FE5" w:rsidRPr="00D35C0D" w:rsidRDefault="009A4B0A">
      <w:pPr>
        <w:pStyle w:val="ListParagraph"/>
        <w:numPr>
          <w:ilvl w:val="0"/>
          <w:numId w:val="2"/>
        </w:numPr>
        <w:tabs>
          <w:tab w:val="left" w:pos="820"/>
          <w:tab w:val="left" w:pos="821"/>
        </w:tabs>
        <w:spacing w:before="20"/>
        <w:ind w:hanging="361"/>
        <w:rPr>
          <w:lang w:val="en-GB"/>
        </w:rPr>
      </w:pPr>
      <w:hyperlink w:anchor="_bookmark16" w:history="1">
        <w:r w:rsidRPr="00D35C0D">
          <w:rPr>
            <w:color w:val="0462C1"/>
            <w:u w:val="single" w:color="0462C1"/>
            <w:lang w:val="en-GB"/>
          </w:rPr>
          <w:t>17.</w:t>
        </w:r>
        <w:r w:rsidRPr="00D35C0D">
          <w:rPr>
            <w:color w:val="0462C1"/>
            <w:spacing w:val="-4"/>
            <w:u w:val="single" w:color="0462C1"/>
            <w:lang w:val="en-GB"/>
          </w:rPr>
          <w:t xml:space="preserve"> </w:t>
        </w:r>
        <w:r w:rsidRPr="00D35C0D">
          <w:rPr>
            <w:color w:val="0462C1"/>
            <w:u w:val="single" w:color="0462C1"/>
            <w:lang w:val="en-GB"/>
          </w:rPr>
          <w:t>Immigration</w:t>
        </w:r>
        <w:r w:rsidRPr="00D35C0D">
          <w:rPr>
            <w:color w:val="0462C1"/>
            <w:spacing w:val="-6"/>
            <w:u w:val="single" w:color="0462C1"/>
            <w:lang w:val="en-GB"/>
          </w:rPr>
          <w:t xml:space="preserve"> </w:t>
        </w:r>
        <w:r w:rsidRPr="00D35C0D">
          <w:rPr>
            <w:color w:val="0462C1"/>
            <w:u w:val="single" w:color="0462C1"/>
            <w:lang w:val="en-GB"/>
          </w:rPr>
          <w:t>Health</w:t>
        </w:r>
        <w:r w:rsidRPr="00D35C0D">
          <w:rPr>
            <w:color w:val="0462C1"/>
            <w:spacing w:val="-2"/>
            <w:u w:val="single" w:color="0462C1"/>
            <w:lang w:val="en-GB"/>
          </w:rPr>
          <w:t xml:space="preserve"> </w:t>
        </w:r>
        <w:r w:rsidRPr="00D35C0D">
          <w:rPr>
            <w:color w:val="0462C1"/>
            <w:u w:val="single" w:color="0462C1"/>
            <w:lang w:val="en-GB"/>
          </w:rPr>
          <w:t>Surcharge</w:t>
        </w:r>
        <w:r w:rsidRPr="00D35C0D">
          <w:rPr>
            <w:color w:val="0462C1"/>
            <w:spacing w:val="-1"/>
            <w:u w:val="single" w:color="0462C1"/>
            <w:lang w:val="en-GB"/>
          </w:rPr>
          <w:t xml:space="preserve"> </w:t>
        </w:r>
        <w:r w:rsidRPr="00D35C0D">
          <w:rPr>
            <w:color w:val="0462C1"/>
            <w:u w:val="single" w:color="0462C1"/>
            <w:lang w:val="en-GB"/>
          </w:rPr>
          <w:t>(IHS)</w:t>
        </w:r>
      </w:hyperlink>
    </w:p>
    <w:p w14:paraId="4E8500E8" w14:textId="571AF07D" w:rsidR="008D1FE5" w:rsidRPr="00D35C0D" w:rsidRDefault="009A4B0A">
      <w:pPr>
        <w:pStyle w:val="ListParagraph"/>
        <w:numPr>
          <w:ilvl w:val="0"/>
          <w:numId w:val="2"/>
        </w:numPr>
        <w:tabs>
          <w:tab w:val="left" w:pos="820"/>
          <w:tab w:val="left" w:pos="821"/>
        </w:tabs>
        <w:ind w:hanging="361"/>
        <w:rPr>
          <w:lang w:val="en-GB"/>
        </w:rPr>
      </w:pPr>
      <w:hyperlink w:anchor="_bookmark18" w:history="1">
        <w:r w:rsidR="000B6110">
          <w:rPr>
            <w:color w:val="0462C1"/>
            <w:u w:val="single" w:color="0462C1"/>
            <w:lang w:val="en-GB"/>
          </w:rPr>
          <w:t>18. Final Submission of and paying for your Student Visa Application</w:t>
        </w:r>
      </w:hyperlink>
    </w:p>
    <w:p w14:paraId="5F80B605" w14:textId="69F067F0" w:rsidR="008D1FE5" w:rsidRPr="00D35C0D" w:rsidRDefault="009A4B0A">
      <w:pPr>
        <w:pStyle w:val="ListParagraph"/>
        <w:numPr>
          <w:ilvl w:val="0"/>
          <w:numId w:val="2"/>
        </w:numPr>
        <w:tabs>
          <w:tab w:val="left" w:pos="820"/>
          <w:tab w:val="left" w:pos="821"/>
        </w:tabs>
        <w:spacing w:before="20"/>
        <w:ind w:hanging="361"/>
        <w:rPr>
          <w:lang w:val="en-GB"/>
        </w:rPr>
      </w:pPr>
      <w:hyperlink w:anchor="_bookmark19" w:history="1">
        <w:r w:rsidR="000B6110">
          <w:rPr>
            <w:color w:val="0462C1"/>
            <w:u w:val="single" w:color="0462C1"/>
            <w:lang w:val="en-GB"/>
          </w:rPr>
          <w:t>19. After you Submit and Pay for your Student Visa Application</w:t>
        </w:r>
      </w:hyperlink>
    </w:p>
    <w:p w14:paraId="67D3D3AD" w14:textId="77777777" w:rsidR="008D1FE5" w:rsidRPr="00D35C0D" w:rsidRDefault="008D1FE5">
      <w:pPr>
        <w:pStyle w:val="BodyText"/>
        <w:ind w:left="0"/>
        <w:rPr>
          <w:sz w:val="20"/>
          <w:lang w:val="en-GB"/>
        </w:rPr>
      </w:pPr>
    </w:p>
    <w:p w14:paraId="446C8956" w14:textId="77777777" w:rsidR="008D1FE5" w:rsidRPr="00D35C0D" w:rsidRDefault="008D1FE5">
      <w:pPr>
        <w:pStyle w:val="BodyText"/>
        <w:spacing w:before="1"/>
        <w:ind w:left="0"/>
        <w:rPr>
          <w:sz w:val="28"/>
          <w:lang w:val="en-GB"/>
        </w:rPr>
      </w:pPr>
    </w:p>
    <w:p w14:paraId="12DD7AE4" w14:textId="77777777" w:rsidR="008D1FE5" w:rsidRPr="00D35C0D" w:rsidRDefault="009A4B0A">
      <w:pPr>
        <w:pStyle w:val="Heading1"/>
        <w:numPr>
          <w:ilvl w:val="0"/>
          <w:numId w:val="1"/>
        </w:numPr>
        <w:tabs>
          <w:tab w:val="left" w:pos="821"/>
        </w:tabs>
        <w:spacing w:before="47"/>
        <w:ind w:hanging="361"/>
        <w:rPr>
          <w:lang w:val="en-GB"/>
        </w:rPr>
      </w:pPr>
      <w:bookmarkStart w:id="0" w:name="_bookmark0"/>
      <w:bookmarkEnd w:id="0"/>
      <w:r w:rsidRPr="00D35C0D">
        <w:rPr>
          <w:color w:val="2D74B5"/>
          <w:lang w:val="en-GB"/>
        </w:rPr>
        <w:t>Application</w:t>
      </w:r>
      <w:r w:rsidRPr="00D35C0D">
        <w:rPr>
          <w:color w:val="2D74B5"/>
          <w:spacing w:val="-6"/>
          <w:lang w:val="en-GB"/>
        </w:rPr>
        <w:t xml:space="preserve"> </w:t>
      </w:r>
      <w:r w:rsidRPr="00D35C0D">
        <w:rPr>
          <w:color w:val="2D74B5"/>
          <w:lang w:val="en-GB"/>
        </w:rPr>
        <w:t>Form</w:t>
      </w:r>
      <w:r w:rsidRPr="00D35C0D">
        <w:rPr>
          <w:color w:val="2D74B5"/>
          <w:spacing w:val="-4"/>
          <w:lang w:val="en-GB"/>
        </w:rPr>
        <w:t xml:space="preserve"> </w:t>
      </w:r>
      <w:r w:rsidRPr="00D35C0D">
        <w:rPr>
          <w:color w:val="2D74B5"/>
          <w:lang w:val="en-GB"/>
        </w:rPr>
        <w:t>–</w:t>
      </w:r>
      <w:r w:rsidRPr="00D35C0D">
        <w:rPr>
          <w:color w:val="2D74B5"/>
          <w:spacing w:val="-2"/>
          <w:lang w:val="en-GB"/>
        </w:rPr>
        <w:t xml:space="preserve"> </w:t>
      </w:r>
      <w:r w:rsidRPr="00D35C0D">
        <w:rPr>
          <w:color w:val="2D74B5"/>
          <w:lang w:val="en-GB"/>
        </w:rPr>
        <w:t>Email</w:t>
      </w:r>
      <w:r w:rsidRPr="00D35C0D">
        <w:rPr>
          <w:color w:val="2D74B5"/>
          <w:spacing w:val="-5"/>
          <w:lang w:val="en-GB"/>
        </w:rPr>
        <w:t xml:space="preserve"> </w:t>
      </w:r>
      <w:r w:rsidRPr="00D35C0D">
        <w:rPr>
          <w:color w:val="2D74B5"/>
          <w:lang w:val="en-GB"/>
        </w:rPr>
        <w:t>and</w:t>
      </w:r>
      <w:r w:rsidRPr="00D35C0D">
        <w:rPr>
          <w:color w:val="2D74B5"/>
          <w:spacing w:val="-4"/>
          <w:lang w:val="en-GB"/>
        </w:rPr>
        <w:t xml:space="preserve"> </w:t>
      </w:r>
      <w:r w:rsidRPr="00D35C0D">
        <w:rPr>
          <w:color w:val="2D74B5"/>
          <w:lang w:val="en-GB"/>
        </w:rPr>
        <w:t>Telephone</w:t>
      </w:r>
    </w:p>
    <w:p w14:paraId="55C03DB7" w14:textId="77777777" w:rsidR="008D1FE5" w:rsidRPr="00D35C0D" w:rsidRDefault="008D1FE5">
      <w:pPr>
        <w:pStyle w:val="BodyText"/>
        <w:spacing w:before="9"/>
        <w:ind w:left="0"/>
        <w:rPr>
          <w:rFonts w:ascii="Calibri Light"/>
          <w:sz w:val="38"/>
          <w:lang w:val="en-GB"/>
        </w:rPr>
      </w:pPr>
    </w:p>
    <w:p w14:paraId="4B0C7ADC" w14:textId="77777777" w:rsidR="008D1FE5" w:rsidRPr="00D35C0D" w:rsidRDefault="009A4B0A">
      <w:pPr>
        <w:pStyle w:val="Heading2"/>
        <w:spacing w:before="0"/>
        <w:rPr>
          <w:lang w:val="en-GB"/>
        </w:rPr>
      </w:pPr>
      <w:r w:rsidRPr="00D35C0D">
        <w:rPr>
          <w:lang w:val="en-GB"/>
        </w:rPr>
        <w:t>Registering</w:t>
      </w:r>
      <w:r w:rsidRPr="00D35C0D">
        <w:rPr>
          <w:spacing w:val="-2"/>
          <w:lang w:val="en-GB"/>
        </w:rPr>
        <w:t xml:space="preserve"> </w:t>
      </w:r>
      <w:r w:rsidRPr="00D35C0D">
        <w:rPr>
          <w:lang w:val="en-GB"/>
        </w:rPr>
        <w:t>an</w:t>
      </w:r>
      <w:r w:rsidRPr="00D35C0D">
        <w:rPr>
          <w:spacing w:val="-4"/>
          <w:lang w:val="en-GB"/>
        </w:rPr>
        <w:t xml:space="preserve"> </w:t>
      </w:r>
      <w:r w:rsidRPr="00D35C0D">
        <w:rPr>
          <w:lang w:val="en-GB"/>
        </w:rPr>
        <w:t>email</w:t>
      </w:r>
      <w:r w:rsidRPr="00D35C0D">
        <w:rPr>
          <w:spacing w:val="-3"/>
          <w:lang w:val="en-GB"/>
        </w:rPr>
        <w:t xml:space="preserve"> </w:t>
      </w:r>
      <w:r w:rsidRPr="00D35C0D">
        <w:rPr>
          <w:lang w:val="en-GB"/>
        </w:rPr>
        <w:t>to</w:t>
      </w:r>
      <w:r w:rsidRPr="00D35C0D">
        <w:rPr>
          <w:spacing w:val="-3"/>
          <w:lang w:val="en-GB"/>
        </w:rPr>
        <w:t xml:space="preserve"> </w:t>
      </w:r>
      <w:r w:rsidRPr="00D35C0D">
        <w:rPr>
          <w:lang w:val="en-GB"/>
        </w:rPr>
        <w:t>your</w:t>
      </w:r>
      <w:r w:rsidRPr="00D35C0D">
        <w:rPr>
          <w:spacing w:val="-2"/>
          <w:lang w:val="en-GB"/>
        </w:rPr>
        <w:t xml:space="preserve"> </w:t>
      </w:r>
      <w:r w:rsidRPr="00D35C0D">
        <w:rPr>
          <w:lang w:val="en-GB"/>
        </w:rPr>
        <w:t>UK</w:t>
      </w:r>
      <w:r w:rsidRPr="00D35C0D">
        <w:rPr>
          <w:spacing w:val="-1"/>
          <w:lang w:val="en-GB"/>
        </w:rPr>
        <w:t xml:space="preserve"> </w:t>
      </w:r>
      <w:r w:rsidRPr="00D35C0D">
        <w:rPr>
          <w:lang w:val="en-GB"/>
        </w:rPr>
        <w:t>Visa</w:t>
      </w:r>
      <w:r w:rsidRPr="00D35C0D">
        <w:rPr>
          <w:spacing w:val="-6"/>
          <w:lang w:val="en-GB"/>
        </w:rPr>
        <w:t xml:space="preserve"> </w:t>
      </w:r>
      <w:r w:rsidRPr="00D35C0D">
        <w:rPr>
          <w:lang w:val="en-GB"/>
        </w:rPr>
        <w:t>application</w:t>
      </w:r>
      <w:r w:rsidRPr="00D35C0D">
        <w:rPr>
          <w:spacing w:val="-2"/>
          <w:lang w:val="en-GB"/>
        </w:rPr>
        <w:t xml:space="preserve"> </w:t>
      </w:r>
      <w:r w:rsidRPr="00D35C0D">
        <w:rPr>
          <w:lang w:val="en-GB"/>
        </w:rPr>
        <w:t>account:</w:t>
      </w:r>
    </w:p>
    <w:p w14:paraId="38D21A8C" w14:textId="77777777" w:rsidR="008D1FE5" w:rsidRPr="00D35C0D" w:rsidRDefault="009A4B0A">
      <w:pPr>
        <w:spacing w:before="180"/>
        <w:ind w:left="100"/>
        <w:rPr>
          <w:b/>
        </w:rPr>
      </w:pPr>
      <w:r w:rsidRPr="00D35C0D">
        <w:t>Please</w:t>
      </w:r>
      <w:r w:rsidRPr="00D35C0D">
        <w:rPr>
          <w:spacing w:val="-1"/>
        </w:rPr>
        <w:t xml:space="preserve"> </w:t>
      </w:r>
      <w:r w:rsidRPr="00D35C0D">
        <w:t>read</w:t>
      </w:r>
      <w:r w:rsidRPr="00D35C0D">
        <w:rPr>
          <w:spacing w:val="-4"/>
        </w:rPr>
        <w:t xml:space="preserve"> </w:t>
      </w:r>
      <w:r w:rsidRPr="00D35C0D">
        <w:t>the information</w:t>
      </w:r>
      <w:r w:rsidRPr="00D35C0D">
        <w:rPr>
          <w:spacing w:val="-2"/>
        </w:rPr>
        <w:t xml:space="preserve"> </w:t>
      </w:r>
      <w:r w:rsidRPr="00D35C0D">
        <w:t>carefully</w:t>
      </w:r>
      <w:r w:rsidRPr="00D35C0D">
        <w:rPr>
          <w:spacing w:val="-3"/>
        </w:rPr>
        <w:t xml:space="preserve"> </w:t>
      </w:r>
      <w:r w:rsidRPr="00D35C0D">
        <w:t xml:space="preserve">and </w:t>
      </w:r>
      <w:r w:rsidRPr="00D35C0D">
        <w:rPr>
          <w:b/>
        </w:rPr>
        <w:t>create</w:t>
      </w:r>
      <w:r w:rsidRPr="00D35C0D">
        <w:rPr>
          <w:b/>
          <w:spacing w:val="-1"/>
        </w:rPr>
        <w:t xml:space="preserve"> </w:t>
      </w:r>
      <w:r w:rsidRPr="00D35C0D">
        <w:rPr>
          <w:b/>
        </w:rPr>
        <w:t>an</w:t>
      </w:r>
      <w:r w:rsidRPr="00D35C0D">
        <w:rPr>
          <w:b/>
          <w:spacing w:val="-2"/>
        </w:rPr>
        <w:t xml:space="preserve"> </w:t>
      </w:r>
      <w:r w:rsidRPr="00D35C0D">
        <w:rPr>
          <w:b/>
        </w:rPr>
        <w:t>account</w:t>
      </w:r>
    </w:p>
    <w:p w14:paraId="6F51316B" w14:textId="77777777" w:rsidR="008D1FE5" w:rsidRPr="00D35C0D" w:rsidRDefault="009A4B0A">
      <w:pPr>
        <w:pStyle w:val="ListParagraph"/>
        <w:numPr>
          <w:ilvl w:val="0"/>
          <w:numId w:val="2"/>
        </w:numPr>
        <w:tabs>
          <w:tab w:val="left" w:pos="820"/>
          <w:tab w:val="left" w:pos="821"/>
        </w:tabs>
        <w:spacing w:before="183"/>
        <w:ind w:hanging="361"/>
        <w:rPr>
          <w:lang w:val="en-GB"/>
        </w:rPr>
      </w:pPr>
      <w:r w:rsidRPr="00D35C0D">
        <w:rPr>
          <w:lang w:val="en-GB"/>
        </w:rPr>
        <w:t>Register</w:t>
      </w:r>
      <w:r w:rsidRPr="00D35C0D">
        <w:rPr>
          <w:spacing w:val="-4"/>
          <w:lang w:val="en-GB"/>
        </w:rPr>
        <w:t xml:space="preserve"> </w:t>
      </w:r>
      <w:r w:rsidRPr="00D35C0D">
        <w:rPr>
          <w:lang w:val="en-GB"/>
        </w:rPr>
        <w:t>your</w:t>
      </w:r>
      <w:r w:rsidRPr="00D35C0D">
        <w:rPr>
          <w:spacing w:val="-1"/>
          <w:lang w:val="en-GB"/>
        </w:rPr>
        <w:t xml:space="preserve"> </w:t>
      </w:r>
      <w:r w:rsidRPr="00D35C0D">
        <w:rPr>
          <w:lang w:val="en-GB"/>
        </w:rPr>
        <w:t>email -</w:t>
      </w:r>
      <w:r w:rsidRPr="00D35C0D">
        <w:rPr>
          <w:spacing w:val="-4"/>
          <w:lang w:val="en-GB"/>
        </w:rPr>
        <w:t xml:space="preserve"> </w:t>
      </w:r>
      <w:r w:rsidRPr="1F54A78E">
        <w:rPr>
          <w:b/>
          <w:bCs/>
          <w:lang w:val="en-GB"/>
        </w:rPr>
        <w:t>you</w:t>
      </w:r>
      <w:r w:rsidRPr="1F54A78E">
        <w:rPr>
          <w:b/>
          <w:bCs/>
          <w:spacing w:val="-2"/>
          <w:lang w:val="en-GB"/>
        </w:rPr>
        <w:t xml:space="preserve"> </w:t>
      </w:r>
      <w:r w:rsidRPr="1F54A78E">
        <w:rPr>
          <w:b/>
          <w:bCs/>
          <w:lang w:val="en-GB"/>
        </w:rPr>
        <w:t>should</w:t>
      </w:r>
      <w:r w:rsidRPr="1F54A78E">
        <w:rPr>
          <w:b/>
          <w:bCs/>
          <w:spacing w:val="-1"/>
          <w:lang w:val="en-GB"/>
        </w:rPr>
        <w:t xml:space="preserve"> </w:t>
      </w:r>
      <w:r w:rsidRPr="1F54A78E">
        <w:rPr>
          <w:b/>
          <w:bCs/>
          <w:lang w:val="en-GB"/>
        </w:rPr>
        <w:t>use</w:t>
      </w:r>
      <w:r w:rsidRPr="1F54A78E">
        <w:rPr>
          <w:b/>
          <w:bCs/>
          <w:spacing w:val="-1"/>
          <w:lang w:val="en-GB"/>
        </w:rPr>
        <w:t xml:space="preserve"> </w:t>
      </w:r>
      <w:r w:rsidRPr="1F54A78E">
        <w:rPr>
          <w:b/>
          <w:bCs/>
          <w:lang w:val="en-GB"/>
        </w:rPr>
        <w:t>the</w:t>
      </w:r>
      <w:r w:rsidRPr="1F54A78E">
        <w:rPr>
          <w:b/>
          <w:bCs/>
          <w:spacing w:val="-2"/>
          <w:lang w:val="en-GB"/>
        </w:rPr>
        <w:t xml:space="preserve"> </w:t>
      </w:r>
      <w:r w:rsidRPr="1F54A78E">
        <w:rPr>
          <w:b/>
          <w:bCs/>
          <w:lang w:val="en-GB"/>
        </w:rPr>
        <w:t>email</w:t>
      </w:r>
      <w:r w:rsidRPr="1F54A78E">
        <w:rPr>
          <w:b/>
          <w:bCs/>
          <w:spacing w:val="-3"/>
          <w:lang w:val="en-GB"/>
        </w:rPr>
        <w:t xml:space="preserve"> </w:t>
      </w:r>
      <w:r w:rsidRPr="1F54A78E">
        <w:rPr>
          <w:b/>
          <w:bCs/>
          <w:lang w:val="en-GB"/>
        </w:rPr>
        <w:t>account</w:t>
      </w:r>
      <w:r w:rsidRPr="1F54A78E">
        <w:rPr>
          <w:b/>
          <w:bCs/>
          <w:spacing w:val="-1"/>
          <w:lang w:val="en-GB"/>
        </w:rPr>
        <w:t xml:space="preserve"> </w:t>
      </w:r>
      <w:r w:rsidRPr="1F54A78E">
        <w:rPr>
          <w:b/>
          <w:bCs/>
          <w:lang w:val="en-GB"/>
        </w:rPr>
        <w:t>which</w:t>
      </w:r>
      <w:r w:rsidRPr="1F54A78E">
        <w:rPr>
          <w:b/>
          <w:bCs/>
          <w:spacing w:val="-4"/>
          <w:lang w:val="en-GB"/>
        </w:rPr>
        <w:t xml:space="preserve"> </w:t>
      </w:r>
      <w:r w:rsidRPr="1F54A78E">
        <w:rPr>
          <w:b/>
          <w:bCs/>
          <w:lang w:val="en-GB"/>
        </w:rPr>
        <w:t>you</w:t>
      </w:r>
      <w:r w:rsidRPr="1F54A78E">
        <w:rPr>
          <w:b/>
          <w:bCs/>
          <w:spacing w:val="-1"/>
          <w:lang w:val="en-GB"/>
        </w:rPr>
        <w:t xml:space="preserve"> </w:t>
      </w:r>
      <w:r w:rsidRPr="1F54A78E">
        <w:rPr>
          <w:b/>
          <w:bCs/>
          <w:lang w:val="en-GB"/>
        </w:rPr>
        <w:t>use</w:t>
      </w:r>
      <w:r w:rsidRPr="1F54A78E">
        <w:rPr>
          <w:b/>
          <w:bCs/>
          <w:spacing w:val="-1"/>
          <w:lang w:val="en-GB"/>
        </w:rPr>
        <w:t xml:space="preserve"> </w:t>
      </w:r>
      <w:r w:rsidRPr="1F54A78E">
        <w:rPr>
          <w:b/>
          <w:bCs/>
          <w:lang w:val="en-GB"/>
        </w:rPr>
        <w:t>most</w:t>
      </w:r>
      <w:r w:rsidRPr="1F54A78E">
        <w:rPr>
          <w:b/>
          <w:bCs/>
          <w:spacing w:val="1"/>
          <w:lang w:val="en-GB"/>
        </w:rPr>
        <w:t xml:space="preserve"> </w:t>
      </w:r>
      <w:r w:rsidRPr="1F54A78E">
        <w:rPr>
          <w:b/>
          <w:bCs/>
          <w:lang w:val="en-GB"/>
        </w:rPr>
        <w:t>frequently</w:t>
      </w:r>
      <w:r w:rsidRPr="00D35C0D">
        <w:rPr>
          <w:lang w:val="en-GB"/>
        </w:rPr>
        <w:t>.</w:t>
      </w:r>
    </w:p>
    <w:p w14:paraId="18E1B76E" w14:textId="77777777" w:rsidR="008D1FE5" w:rsidRPr="00D35C0D" w:rsidRDefault="009A4B0A">
      <w:pPr>
        <w:pStyle w:val="ListParagraph"/>
        <w:numPr>
          <w:ilvl w:val="0"/>
          <w:numId w:val="2"/>
        </w:numPr>
        <w:tabs>
          <w:tab w:val="left" w:pos="820"/>
          <w:tab w:val="left" w:pos="821"/>
        </w:tabs>
        <w:ind w:hanging="361"/>
        <w:rPr>
          <w:lang w:val="en-GB"/>
        </w:rPr>
      </w:pPr>
      <w:r w:rsidRPr="00D35C0D">
        <w:rPr>
          <w:lang w:val="en-GB"/>
        </w:rPr>
        <w:t>Create</w:t>
      </w:r>
      <w:r w:rsidRPr="00D35C0D">
        <w:rPr>
          <w:spacing w:val="-4"/>
          <w:lang w:val="en-GB"/>
        </w:rPr>
        <w:t xml:space="preserve"> </w:t>
      </w:r>
      <w:r w:rsidRPr="00D35C0D">
        <w:rPr>
          <w:lang w:val="en-GB"/>
        </w:rPr>
        <w:t>a</w:t>
      </w:r>
      <w:r w:rsidRPr="00D35C0D">
        <w:rPr>
          <w:spacing w:val="-1"/>
          <w:lang w:val="en-GB"/>
        </w:rPr>
        <w:t xml:space="preserve"> </w:t>
      </w:r>
      <w:r w:rsidRPr="00D35C0D">
        <w:rPr>
          <w:lang w:val="en-GB"/>
        </w:rPr>
        <w:t>secure password</w:t>
      </w:r>
      <w:r w:rsidRPr="00D35C0D">
        <w:rPr>
          <w:spacing w:val="-2"/>
          <w:lang w:val="en-GB"/>
        </w:rPr>
        <w:t xml:space="preserve"> </w:t>
      </w:r>
      <w:r w:rsidRPr="00D35C0D">
        <w:rPr>
          <w:lang w:val="en-GB"/>
        </w:rPr>
        <w:t>following</w:t>
      </w:r>
      <w:r w:rsidRPr="00D35C0D">
        <w:rPr>
          <w:spacing w:val="-3"/>
          <w:lang w:val="en-GB"/>
        </w:rPr>
        <w:t xml:space="preserve"> </w:t>
      </w:r>
      <w:r w:rsidRPr="00D35C0D">
        <w:rPr>
          <w:lang w:val="en-GB"/>
        </w:rPr>
        <w:t>the</w:t>
      </w:r>
      <w:r w:rsidRPr="00D35C0D">
        <w:rPr>
          <w:spacing w:val="-1"/>
          <w:lang w:val="en-GB"/>
        </w:rPr>
        <w:t xml:space="preserve"> </w:t>
      </w:r>
      <w:r w:rsidRPr="00D35C0D">
        <w:rPr>
          <w:lang w:val="en-GB"/>
        </w:rPr>
        <w:t>instructions</w:t>
      </w:r>
      <w:r w:rsidRPr="00D35C0D">
        <w:rPr>
          <w:spacing w:val="-1"/>
          <w:lang w:val="en-GB"/>
        </w:rPr>
        <w:t xml:space="preserve"> </w:t>
      </w:r>
      <w:r w:rsidRPr="00D35C0D">
        <w:rPr>
          <w:lang w:val="en-GB"/>
        </w:rPr>
        <w:t>and</w:t>
      </w:r>
      <w:r w:rsidRPr="00D35C0D">
        <w:rPr>
          <w:spacing w:val="-2"/>
          <w:lang w:val="en-GB"/>
        </w:rPr>
        <w:t xml:space="preserve"> </w:t>
      </w:r>
      <w:r w:rsidRPr="00D35C0D">
        <w:rPr>
          <w:lang w:val="en-GB"/>
        </w:rPr>
        <w:t>save</w:t>
      </w:r>
      <w:r w:rsidRPr="00D35C0D">
        <w:rPr>
          <w:spacing w:val="-3"/>
          <w:lang w:val="en-GB"/>
        </w:rPr>
        <w:t xml:space="preserve"> </w:t>
      </w:r>
      <w:r w:rsidRPr="00D35C0D">
        <w:rPr>
          <w:lang w:val="en-GB"/>
        </w:rPr>
        <w:t>and</w:t>
      </w:r>
      <w:r w:rsidRPr="00D35C0D">
        <w:rPr>
          <w:spacing w:val="-2"/>
          <w:lang w:val="en-GB"/>
        </w:rPr>
        <w:t xml:space="preserve"> </w:t>
      </w:r>
      <w:r w:rsidRPr="00D35C0D">
        <w:rPr>
          <w:lang w:val="en-GB"/>
        </w:rPr>
        <w:t>continue</w:t>
      </w:r>
    </w:p>
    <w:p w14:paraId="2646BD9F" w14:textId="77777777" w:rsidR="008D1FE5" w:rsidRPr="00D35C0D" w:rsidRDefault="009A4B0A">
      <w:pPr>
        <w:pStyle w:val="ListParagraph"/>
        <w:numPr>
          <w:ilvl w:val="0"/>
          <w:numId w:val="2"/>
        </w:numPr>
        <w:tabs>
          <w:tab w:val="left" w:pos="820"/>
          <w:tab w:val="left" w:pos="821"/>
        </w:tabs>
        <w:spacing w:before="20"/>
        <w:ind w:hanging="361"/>
        <w:rPr>
          <w:lang w:val="en-GB"/>
        </w:rPr>
      </w:pPr>
      <w:r w:rsidRPr="00D35C0D">
        <w:rPr>
          <w:lang w:val="en-GB"/>
        </w:rPr>
        <w:t>Confirm</w:t>
      </w:r>
      <w:r w:rsidRPr="00D35C0D">
        <w:rPr>
          <w:spacing w:val="-3"/>
          <w:lang w:val="en-GB"/>
        </w:rPr>
        <w:t xml:space="preserve"> </w:t>
      </w:r>
      <w:r w:rsidRPr="00D35C0D">
        <w:rPr>
          <w:lang w:val="en-GB"/>
        </w:rPr>
        <w:t>that</w:t>
      </w:r>
      <w:r w:rsidRPr="00D35C0D">
        <w:rPr>
          <w:spacing w:val="-3"/>
          <w:lang w:val="en-GB"/>
        </w:rPr>
        <w:t xml:space="preserve"> </w:t>
      </w:r>
      <w:r w:rsidRPr="00D35C0D">
        <w:rPr>
          <w:lang w:val="en-GB"/>
        </w:rPr>
        <w:t>you</w:t>
      </w:r>
      <w:r w:rsidRPr="00D35C0D">
        <w:rPr>
          <w:spacing w:val="-1"/>
          <w:lang w:val="en-GB"/>
        </w:rPr>
        <w:t xml:space="preserve"> </w:t>
      </w:r>
      <w:r w:rsidRPr="00D35C0D">
        <w:rPr>
          <w:lang w:val="en-GB"/>
        </w:rPr>
        <w:t>can</w:t>
      </w:r>
      <w:r w:rsidRPr="00D35C0D">
        <w:rPr>
          <w:spacing w:val="-2"/>
          <w:lang w:val="en-GB"/>
        </w:rPr>
        <w:t xml:space="preserve"> </w:t>
      </w:r>
      <w:r w:rsidRPr="00D35C0D">
        <w:rPr>
          <w:lang w:val="en-GB"/>
        </w:rPr>
        <w:t>be</w:t>
      </w:r>
      <w:r w:rsidRPr="00D35C0D">
        <w:rPr>
          <w:spacing w:val="-3"/>
          <w:lang w:val="en-GB"/>
        </w:rPr>
        <w:t xml:space="preserve"> </w:t>
      </w:r>
      <w:r w:rsidRPr="00D35C0D">
        <w:rPr>
          <w:lang w:val="en-GB"/>
        </w:rPr>
        <w:t>contacted</w:t>
      </w:r>
      <w:r w:rsidRPr="00D35C0D">
        <w:rPr>
          <w:spacing w:val="-1"/>
          <w:lang w:val="en-GB"/>
        </w:rPr>
        <w:t xml:space="preserve"> </w:t>
      </w:r>
      <w:r w:rsidRPr="00D35C0D">
        <w:rPr>
          <w:lang w:val="en-GB"/>
        </w:rPr>
        <w:t>by</w:t>
      </w:r>
      <w:r w:rsidRPr="00D35C0D">
        <w:rPr>
          <w:spacing w:val="-1"/>
          <w:lang w:val="en-GB"/>
        </w:rPr>
        <w:t xml:space="preserve"> </w:t>
      </w:r>
      <w:r w:rsidRPr="00D35C0D">
        <w:rPr>
          <w:lang w:val="en-GB"/>
        </w:rPr>
        <w:t>email</w:t>
      </w:r>
    </w:p>
    <w:p w14:paraId="02E53B42" w14:textId="77777777" w:rsidR="008D1FE5" w:rsidRPr="00D35C0D" w:rsidRDefault="009A4B0A">
      <w:pPr>
        <w:pStyle w:val="BodyText"/>
        <w:spacing w:before="5"/>
        <w:ind w:left="0"/>
        <w:rPr>
          <w:sz w:val="13"/>
          <w:lang w:val="en-GB"/>
        </w:rPr>
      </w:pPr>
      <w:r w:rsidRPr="00D35C0D">
        <w:rPr>
          <w:noProof/>
          <w:lang w:val="en-GB"/>
        </w:rPr>
        <w:drawing>
          <wp:anchor distT="0" distB="0" distL="0" distR="0" simplePos="0" relativeHeight="251660288" behindDoc="0" locked="0" layoutInCell="1" allowOverlap="1" wp14:anchorId="03F50816" wp14:editId="3FF42185">
            <wp:simplePos x="0" y="0"/>
            <wp:positionH relativeFrom="page">
              <wp:posOffset>914400</wp:posOffset>
            </wp:positionH>
            <wp:positionV relativeFrom="paragraph">
              <wp:posOffset>128861</wp:posOffset>
            </wp:positionV>
            <wp:extent cx="4958449" cy="2336292"/>
            <wp:effectExtent l="0" t="0" r="0" b="0"/>
            <wp:wrapTopAndBottom/>
            <wp:docPr id="1" name="image1.jpeg" descr="A screenshot of the visa applicatio form and the first step to register an email.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1.jpeg" descr="A screenshot of the visa applicatio form and the first step to register an email. "/>
                    <pic:cNvPicPr/>
                  </pic:nvPicPr>
                  <pic:blipFill>
                    <a:blip r:embed="rId19" cstate="print"/>
                    <a:stretch>
                      <a:fillRect/>
                    </a:stretch>
                  </pic:blipFill>
                  <pic:spPr>
                    <a:xfrm>
                      <a:off x="0" y="0"/>
                      <a:ext cx="4958449" cy="2336292"/>
                    </a:xfrm>
                    <a:prstGeom prst="rect">
                      <a:avLst/>
                    </a:prstGeom>
                  </pic:spPr>
                </pic:pic>
              </a:graphicData>
            </a:graphic>
          </wp:anchor>
        </w:drawing>
      </w:r>
    </w:p>
    <w:p w14:paraId="2F1EF2D3" w14:textId="77777777" w:rsidR="008D1FE5" w:rsidRPr="00D35C0D" w:rsidRDefault="009A4B0A">
      <w:pPr>
        <w:pStyle w:val="BodyText"/>
        <w:spacing w:before="182" w:line="259" w:lineRule="auto"/>
        <w:rPr>
          <w:lang w:val="en-GB"/>
        </w:rPr>
      </w:pPr>
      <w:r w:rsidRPr="00D35C0D">
        <w:rPr>
          <w:lang w:val="en-GB"/>
        </w:rPr>
        <w:t xml:space="preserve">Note: Regularly check your email inbox - </w:t>
      </w:r>
      <w:proofErr w:type="gramStart"/>
      <w:r w:rsidRPr="00D35C0D">
        <w:rPr>
          <w:lang w:val="en-GB"/>
        </w:rPr>
        <w:t>and also</w:t>
      </w:r>
      <w:proofErr w:type="gramEnd"/>
      <w:r w:rsidRPr="00D35C0D">
        <w:rPr>
          <w:lang w:val="en-GB"/>
        </w:rPr>
        <w:t xml:space="preserve"> the junk/ spam mail folder in case any</w:t>
      </w:r>
      <w:r w:rsidRPr="00D35C0D">
        <w:rPr>
          <w:spacing w:val="1"/>
          <w:lang w:val="en-GB"/>
        </w:rPr>
        <w:t xml:space="preserve"> </w:t>
      </w:r>
      <w:r w:rsidRPr="00D35C0D">
        <w:rPr>
          <w:lang w:val="en-GB"/>
        </w:rPr>
        <w:t>correspondence</w:t>
      </w:r>
      <w:r w:rsidRPr="00D35C0D">
        <w:rPr>
          <w:spacing w:val="-1"/>
          <w:lang w:val="en-GB"/>
        </w:rPr>
        <w:t xml:space="preserve"> </w:t>
      </w:r>
      <w:r w:rsidRPr="00D35C0D">
        <w:rPr>
          <w:lang w:val="en-GB"/>
        </w:rPr>
        <w:t>from</w:t>
      </w:r>
      <w:r w:rsidRPr="00D35C0D">
        <w:rPr>
          <w:spacing w:val="-3"/>
          <w:lang w:val="en-GB"/>
        </w:rPr>
        <w:t xml:space="preserve"> </w:t>
      </w:r>
      <w:r w:rsidRPr="00D35C0D">
        <w:rPr>
          <w:lang w:val="en-GB"/>
        </w:rPr>
        <w:t>the</w:t>
      </w:r>
      <w:r w:rsidRPr="00D35C0D">
        <w:rPr>
          <w:spacing w:val="-3"/>
          <w:lang w:val="en-GB"/>
        </w:rPr>
        <w:t xml:space="preserve"> </w:t>
      </w:r>
      <w:r w:rsidRPr="00D35C0D">
        <w:rPr>
          <w:lang w:val="en-GB"/>
        </w:rPr>
        <w:t>UK</w:t>
      </w:r>
      <w:r w:rsidRPr="00D35C0D">
        <w:rPr>
          <w:spacing w:val="-2"/>
          <w:lang w:val="en-GB"/>
        </w:rPr>
        <w:t xml:space="preserve"> </w:t>
      </w:r>
      <w:r w:rsidRPr="00D35C0D">
        <w:rPr>
          <w:lang w:val="en-GB"/>
        </w:rPr>
        <w:t>Government</w:t>
      </w:r>
      <w:r w:rsidRPr="00D35C0D">
        <w:rPr>
          <w:spacing w:val="-1"/>
          <w:lang w:val="en-GB"/>
        </w:rPr>
        <w:t xml:space="preserve"> </w:t>
      </w:r>
      <w:r w:rsidRPr="00D35C0D">
        <w:rPr>
          <w:lang w:val="en-GB"/>
        </w:rPr>
        <w:t>(UKVI/</w:t>
      </w:r>
      <w:r w:rsidRPr="00D35C0D">
        <w:rPr>
          <w:spacing w:val="-3"/>
          <w:lang w:val="en-GB"/>
        </w:rPr>
        <w:t xml:space="preserve"> </w:t>
      </w:r>
      <w:r w:rsidRPr="00D35C0D">
        <w:rPr>
          <w:lang w:val="en-GB"/>
        </w:rPr>
        <w:t>the</w:t>
      </w:r>
      <w:r w:rsidRPr="00D35C0D">
        <w:rPr>
          <w:spacing w:val="-4"/>
          <w:lang w:val="en-GB"/>
        </w:rPr>
        <w:t xml:space="preserve"> </w:t>
      </w:r>
      <w:r w:rsidRPr="00D35C0D">
        <w:rPr>
          <w:lang w:val="en-GB"/>
        </w:rPr>
        <w:t>Home</w:t>
      </w:r>
      <w:r w:rsidRPr="00D35C0D">
        <w:rPr>
          <w:spacing w:val="-3"/>
          <w:lang w:val="en-GB"/>
        </w:rPr>
        <w:t xml:space="preserve"> </w:t>
      </w:r>
      <w:r w:rsidRPr="00D35C0D">
        <w:rPr>
          <w:lang w:val="en-GB"/>
        </w:rPr>
        <w:t>Office)</w:t>
      </w:r>
      <w:r w:rsidRPr="00D35C0D">
        <w:rPr>
          <w:spacing w:val="-3"/>
          <w:lang w:val="en-GB"/>
        </w:rPr>
        <w:t xml:space="preserve"> </w:t>
      </w:r>
      <w:r w:rsidRPr="00D35C0D">
        <w:rPr>
          <w:lang w:val="en-GB"/>
        </w:rPr>
        <w:t>is</w:t>
      </w:r>
      <w:r w:rsidRPr="00D35C0D">
        <w:rPr>
          <w:spacing w:val="-1"/>
          <w:lang w:val="en-GB"/>
        </w:rPr>
        <w:t xml:space="preserve"> </w:t>
      </w:r>
      <w:r w:rsidRPr="00D35C0D">
        <w:rPr>
          <w:lang w:val="en-GB"/>
        </w:rPr>
        <w:t>filtered</w:t>
      </w:r>
      <w:r w:rsidRPr="00D35C0D">
        <w:rPr>
          <w:spacing w:val="-2"/>
          <w:lang w:val="en-GB"/>
        </w:rPr>
        <w:t xml:space="preserve"> </w:t>
      </w:r>
      <w:r w:rsidRPr="00D35C0D">
        <w:rPr>
          <w:lang w:val="en-GB"/>
        </w:rPr>
        <w:t>through</w:t>
      </w:r>
      <w:r w:rsidRPr="00D35C0D">
        <w:rPr>
          <w:spacing w:val="-2"/>
          <w:lang w:val="en-GB"/>
        </w:rPr>
        <w:t xml:space="preserve"> </w:t>
      </w:r>
      <w:r w:rsidRPr="00D35C0D">
        <w:rPr>
          <w:lang w:val="en-GB"/>
        </w:rPr>
        <w:t>to</w:t>
      </w:r>
      <w:r w:rsidRPr="00D35C0D">
        <w:rPr>
          <w:spacing w:val="-3"/>
          <w:lang w:val="en-GB"/>
        </w:rPr>
        <w:t xml:space="preserve"> </w:t>
      </w:r>
      <w:r w:rsidRPr="00D35C0D">
        <w:rPr>
          <w:lang w:val="en-GB"/>
        </w:rPr>
        <w:t>junk.</w:t>
      </w:r>
    </w:p>
    <w:p w14:paraId="515643B3" w14:textId="77777777" w:rsidR="008D1FE5" w:rsidRPr="00D35C0D" w:rsidRDefault="009A4B0A">
      <w:pPr>
        <w:pStyle w:val="Heading2"/>
        <w:rPr>
          <w:lang w:val="en-GB"/>
        </w:rPr>
      </w:pPr>
      <w:r w:rsidRPr="00D35C0D">
        <w:rPr>
          <w:lang w:val="en-GB"/>
        </w:rPr>
        <w:t>Telephone</w:t>
      </w:r>
      <w:r w:rsidRPr="00D35C0D">
        <w:rPr>
          <w:spacing w:val="-4"/>
          <w:lang w:val="en-GB"/>
        </w:rPr>
        <w:t xml:space="preserve"> </w:t>
      </w:r>
      <w:r w:rsidRPr="00D35C0D">
        <w:rPr>
          <w:lang w:val="en-GB"/>
        </w:rPr>
        <w:t>number:</w:t>
      </w:r>
    </w:p>
    <w:p w14:paraId="756FF999" w14:textId="77777777" w:rsidR="008D1FE5" w:rsidRPr="00D35C0D" w:rsidRDefault="009A4B0A">
      <w:pPr>
        <w:pStyle w:val="BodyText"/>
        <w:spacing w:before="183"/>
        <w:rPr>
          <w:lang w:val="en-GB"/>
        </w:rPr>
      </w:pPr>
      <w:r w:rsidRPr="00D35C0D">
        <w:rPr>
          <w:lang w:val="en-GB"/>
        </w:rPr>
        <w:t>Provide details</w:t>
      </w:r>
      <w:r w:rsidRPr="00D35C0D">
        <w:rPr>
          <w:spacing w:val="-3"/>
          <w:lang w:val="en-GB"/>
        </w:rPr>
        <w:t xml:space="preserve"> </w:t>
      </w:r>
      <w:r w:rsidRPr="00D35C0D">
        <w:rPr>
          <w:lang w:val="en-GB"/>
        </w:rPr>
        <w:t>of</w:t>
      </w:r>
      <w:r w:rsidRPr="00D35C0D">
        <w:rPr>
          <w:spacing w:val="-1"/>
          <w:lang w:val="en-GB"/>
        </w:rPr>
        <w:t xml:space="preserve"> </w:t>
      </w:r>
      <w:r w:rsidRPr="00D35C0D">
        <w:rPr>
          <w:lang w:val="en-GB"/>
        </w:rPr>
        <w:t>any</w:t>
      </w:r>
      <w:r w:rsidRPr="00D35C0D">
        <w:rPr>
          <w:spacing w:val="-1"/>
          <w:lang w:val="en-GB"/>
        </w:rPr>
        <w:t xml:space="preserve"> </w:t>
      </w:r>
      <w:r w:rsidRPr="00D35C0D">
        <w:rPr>
          <w:lang w:val="en-GB"/>
        </w:rPr>
        <w:t>telephone numbers</w:t>
      </w:r>
      <w:r w:rsidRPr="00D35C0D">
        <w:rPr>
          <w:spacing w:val="-1"/>
          <w:lang w:val="en-GB"/>
        </w:rPr>
        <w:t xml:space="preserve"> </w:t>
      </w:r>
      <w:r w:rsidRPr="00D35C0D">
        <w:rPr>
          <w:lang w:val="en-GB"/>
        </w:rPr>
        <w:t>that</w:t>
      </w:r>
      <w:r w:rsidRPr="00D35C0D">
        <w:rPr>
          <w:spacing w:val="-1"/>
          <w:lang w:val="en-GB"/>
        </w:rPr>
        <w:t xml:space="preserve"> </w:t>
      </w:r>
      <w:r w:rsidRPr="00D35C0D">
        <w:rPr>
          <w:lang w:val="en-GB"/>
        </w:rPr>
        <w:t>you</w:t>
      </w:r>
      <w:r w:rsidRPr="00D35C0D">
        <w:rPr>
          <w:spacing w:val="-2"/>
          <w:lang w:val="en-GB"/>
        </w:rPr>
        <w:t xml:space="preserve"> </w:t>
      </w:r>
      <w:r w:rsidRPr="00D35C0D">
        <w:rPr>
          <w:lang w:val="en-GB"/>
        </w:rPr>
        <w:t>can</w:t>
      </w:r>
      <w:r w:rsidRPr="00D35C0D">
        <w:rPr>
          <w:spacing w:val="-2"/>
          <w:lang w:val="en-GB"/>
        </w:rPr>
        <w:t xml:space="preserve"> </w:t>
      </w:r>
      <w:r w:rsidRPr="00D35C0D">
        <w:rPr>
          <w:lang w:val="en-GB"/>
        </w:rPr>
        <w:t>be</w:t>
      </w:r>
      <w:r w:rsidRPr="00D35C0D">
        <w:rPr>
          <w:spacing w:val="-1"/>
          <w:lang w:val="en-GB"/>
        </w:rPr>
        <w:t xml:space="preserve"> </w:t>
      </w:r>
      <w:r w:rsidRPr="00D35C0D">
        <w:rPr>
          <w:lang w:val="en-GB"/>
        </w:rPr>
        <w:t>contacted</w:t>
      </w:r>
      <w:r w:rsidRPr="00D35C0D">
        <w:rPr>
          <w:spacing w:val="-1"/>
          <w:lang w:val="en-GB"/>
        </w:rPr>
        <w:t xml:space="preserve"> </w:t>
      </w:r>
      <w:r w:rsidRPr="00D35C0D">
        <w:rPr>
          <w:lang w:val="en-GB"/>
        </w:rPr>
        <w:t>on.</w:t>
      </w:r>
    </w:p>
    <w:p w14:paraId="63C75F09" w14:textId="77777777" w:rsidR="008D1FE5" w:rsidRPr="00D35C0D" w:rsidRDefault="008D1FE5">
      <w:pPr>
        <w:pStyle w:val="BodyText"/>
        <w:ind w:left="0"/>
        <w:rPr>
          <w:lang w:val="en-GB"/>
        </w:rPr>
      </w:pPr>
    </w:p>
    <w:p w14:paraId="7295D13B" w14:textId="77777777" w:rsidR="008D1FE5" w:rsidRPr="00D35C0D" w:rsidRDefault="008D1FE5">
      <w:pPr>
        <w:pStyle w:val="BodyText"/>
        <w:spacing w:before="11"/>
        <w:ind w:left="0"/>
        <w:rPr>
          <w:sz w:val="29"/>
          <w:lang w:val="en-GB"/>
        </w:rPr>
      </w:pPr>
    </w:p>
    <w:p w14:paraId="7888B306" w14:textId="77777777" w:rsidR="008D1FE5" w:rsidRPr="00D35C0D" w:rsidRDefault="009A4B0A">
      <w:pPr>
        <w:pStyle w:val="Heading1"/>
        <w:numPr>
          <w:ilvl w:val="0"/>
          <w:numId w:val="1"/>
        </w:numPr>
        <w:tabs>
          <w:tab w:val="left" w:pos="821"/>
        </w:tabs>
        <w:ind w:hanging="361"/>
        <w:rPr>
          <w:lang w:val="en-GB"/>
        </w:rPr>
      </w:pPr>
      <w:bookmarkStart w:id="1" w:name="_bookmark1"/>
      <w:bookmarkEnd w:id="1"/>
      <w:r w:rsidRPr="00D35C0D">
        <w:rPr>
          <w:color w:val="2D74B5"/>
          <w:lang w:val="en-GB"/>
        </w:rPr>
        <w:t>Marshall,</w:t>
      </w:r>
      <w:r w:rsidRPr="00D35C0D">
        <w:rPr>
          <w:color w:val="2D74B5"/>
          <w:spacing w:val="-7"/>
          <w:lang w:val="en-GB"/>
        </w:rPr>
        <w:t xml:space="preserve"> </w:t>
      </w:r>
      <w:r w:rsidRPr="00D35C0D">
        <w:rPr>
          <w:color w:val="2D74B5"/>
          <w:lang w:val="en-GB"/>
        </w:rPr>
        <w:t>Chevening</w:t>
      </w:r>
      <w:r w:rsidRPr="00D35C0D">
        <w:rPr>
          <w:color w:val="2D74B5"/>
          <w:spacing w:val="-6"/>
          <w:lang w:val="en-GB"/>
        </w:rPr>
        <w:t xml:space="preserve"> </w:t>
      </w:r>
      <w:r w:rsidRPr="00D35C0D">
        <w:rPr>
          <w:color w:val="2D74B5"/>
          <w:lang w:val="en-GB"/>
        </w:rPr>
        <w:t>or</w:t>
      </w:r>
      <w:r w:rsidRPr="00D35C0D">
        <w:rPr>
          <w:color w:val="2D74B5"/>
          <w:spacing w:val="-7"/>
          <w:lang w:val="en-GB"/>
        </w:rPr>
        <w:t xml:space="preserve"> </w:t>
      </w:r>
      <w:r w:rsidRPr="00D35C0D">
        <w:rPr>
          <w:color w:val="2D74B5"/>
          <w:lang w:val="en-GB"/>
        </w:rPr>
        <w:t>Commonwealth</w:t>
      </w:r>
      <w:r w:rsidRPr="00D35C0D">
        <w:rPr>
          <w:color w:val="2D74B5"/>
          <w:spacing w:val="-6"/>
          <w:lang w:val="en-GB"/>
        </w:rPr>
        <w:t xml:space="preserve"> </w:t>
      </w:r>
      <w:r w:rsidRPr="00D35C0D">
        <w:rPr>
          <w:color w:val="2D74B5"/>
          <w:lang w:val="en-GB"/>
        </w:rPr>
        <w:t>Scholarships</w:t>
      </w:r>
    </w:p>
    <w:p w14:paraId="2F48F148" w14:textId="77777777" w:rsidR="008D1FE5" w:rsidRPr="00D35C0D" w:rsidRDefault="008D1FE5">
      <w:pPr>
        <w:pStyle w:val="BodyText"/>
        <w:spacing w:before="7"/>
        <w:ind w:left="0"/>
        <w:rPr>
          <w:rFonts w:ascii="Calibri Light"/>
          <w:sz w:val="38"/>
          <w:lang w:val="en-GB"/>
        </w:rPr>
      </w:pPr>
    </w:p>
    <w:p w14:paraId="1C5D13A0" w14:textId="77777777" w:rsidR="008D1FE5" w:rsidRPr="00D35C0D" w:rsidRDefault="009A4B0A">
      <w:pPr>
        <w:pStyle w:val="Heading2"/>
        <w:spacing w:before="1"/>
        <w:rPr>
          <w:lang w:val="en-GB"/>
        </w:rPr>
      </w:pPr>
      <w:r w:rsidRPr="00D35C0D">
        <w:rPr>
          <w:lang w:val="en-GB"/>
        </w:rPr>
        <w:t>Scholarships:</w:t>
      </w:r>
    </w:p>
    <w:p w14:paraId="39C6AB01" w14:textId="77777777" w:rsidR="008D1FE5" w:rsidRPr="00D35C0D" w:rsidRDefault="009A4B0A">
      <w:pPr>
        <w:pStyle w:val="BodyText"/>
        <w:spacing w:before="180"/>
        <w:rPr>
          <w:lang w:val="en-GB"/>
        </w:rPr>
      </w:pPr>
      <w:r w:rsidRPr="00D35C0D">
        <w:rPr>
          <w:lang w:val="en-GB"/>
        </w:rPr>
        <w:t>Do</w:t>
      </w:r>
      <w:r w:rsidRPr="00D35C0D">
        <w:rPr>
          <w:spacing w:val="-3"/>
          <w:lang w:val="en-GB"/>
        </w:rPr>
        <w:t xml:space="preserve"> </w:t>
      </w:r>
      <w:r w:rsidRPr="00D35C0D">
        <w:rPr>
          <w:lang w:val="en-GB"/>
        </w:rPr>
        <w:t>you</w:t>
      </w:r>
      <w:r w:rsidRPr="00D35C0D">
        <w:rPr>
          <w:spacing w:val="-1"/>
          <w:lang w:val="en-GB"/>
        </w:rPr>
        <w:t xml:space="preserve"> </w:t>
      </w:r>
      <w:r w:rsidRPr="00D35C0D">
        <w:rPr>
          <w:lang w:val="en-GB"/>
        </w:rPr>
        <w:t>have a</w:t>
      </w:r>
      <w:r w:rsidRPr="00D35C0D">
        <w:rPr>
          <w:spacing w:val="-2"/>
          <w:lang w:val="en-GB"/>
        </w:rPr>
        <w:t xml:space="preserve"> </w:t>
      </w:r>
      <w:r w:rsidRPr="00D35C0D">
        <w:rPr>
          <w:lang w:val="en-GB"/>
        </w:rPr>
        <w:t>Marshall,</w:t>
      </w:r>
      <w:r w:rsidRPr="00D35C0D">
        <w:rPr>
          <w:spacing w:val="-3"/>
          <w:lang w:val="en-GB"/>
        </w:rPr>
        <w:t xml:space="preserve"> </w:t>
      </w:r>
      <w:r w:rsidRPr="00D35C0D">
        <w:rPr>
          <w:lang w:val="en-GB"/>
        </w:rPr>
        <w:t>Chevening</w:t>
      </w:r>
      <w:r w:rsidRPr="00D35C0D">
        <w:rPr>
          <w:spacing w:val="-3"/>
          <w:lang w:val="en-GB"/>
        </w:rPr>
        <w:t xml:space="preserve"> </w:t>
      </w:r>
      <w:r w:rsidRPr="00D35C0D">
        <w:rPr>
          <w:lang w:val="en-GB"/>
        </w:rPr>
        <w:t>or</w:t>
      </w:r>
      <w:r w:rsidRPr="00D35C0D">
        <w:rPr>
          <w:spacing w:val="-1"/>
          <w:lang w:val="en-GB"/>
        </w:rPr>
        <w:t xml:space="preserve"> </w:t>
      </w:r>
      <w:r w:rsidRPr="00D35C0D">
        <w:rPr>
          <w:lang w:val="en-GB"/>
        </w:rPr>
        <w:t>commonwealth</w:t>
      </w:r>
      <w:r w:rsidRPr="00D35C0D">
        <w:rPr>
          <w:spacing w:val="-2"/>
          <w:lang w:val="en-GB"/>
        </w:rPr>
        <w:t xml:space="preserve"> </w:t>
      </w:r>
      <w:r w:rsidRPr="00D35C0D">
        <w:rPr>
          <w:lang w:val="en-GB"/>
        </w:rPr>
        <w:t>scholarship</w:t>
      </w:r>
      <w:r w:rsidRPr="00D35C0D">
        <w:rPr>
          <w:b/>
          <w:lang w:val="en-GB"/>
        </w:rPr>
        <w:t>?</w:t>
      </w:r>
      <w:r w:rsidRPr="00D35C0D">
        <w:rPr>
          <w:b/>
          <w:spacing w:val="-2"/>
          <w:lang w:val="en-GB"/>
        </w:rPr>
        <w:t xml:space="preserve"> </w:t>
      </w:r>
      <w:r w:rsidRPr="00D35C0D">
        <w:rPr>
          <w:lang w:val="en-GB"/>
        </w:rPr>
        <w:t>Answer</w:t>
      </w:r>
      <w:r w:rsidRPr="00D35C0D">
        <w:rPr>
          <w:spacing w:val="-3"/>
          <w:lang w:val="en-GB"/>
        </w:rPr>
        <w:t xml:space="preserve"> </w:t>
      </w:r>
      <w:r w:rsidRPr="00D35C0D">
        <w:rPr>
          <w:lang w:val="en-GB"/>
        </w:rPr>
        <w:t>‘Yes’</w:t>
      </w:r>
      <w:r w:rsidRPr="00D35C0D">
        <w:rPr>
          <w:spacing w:val="-1"/>
          <w:lang w:val="en-GB"/>
        </w:rPr>
        <w:t xml:space="preserve"> </w:t>
      </w:r>
      <w:r w:rsidRPr="00D35C0D">
        <w:rPr>
          <w:lang w:val="en-GB"/>
        </w:rPr>
        <w:t>if you</w:t>
      </w:r>
      <w:r w:rsidRPr="00D35C0D">
        <w:rPr>
          <w:spacing w:val="-5"/>
          <w:lang w:val="en-GB"/>
        </w:rPr>
        <w:t xml:space="preserve"> </w:t>
      </w:r>
      <w:r w:rsidRPr="00D35C0D">
        <w:rPr>
          <w:lang w:val="en-GB"/>
        </w:rPr>
        <w:t>do and</w:t>
      </w:r>
      <w:r w:rsidRPr="00D35C0D">
        <w:rPr>
          <w:spacing w:val="-2"/>
          <w:lang w:val="en-GB"/>
        </w:rPr>
        <w:t xml:space="preserve"> </w:t>
      </w:r>
      <w:r w:rsidRPr="00D35C0D">
        <w:rPr>
          <w:lang w:val="en-GB"/>
        </w:rPr>
        <w:t>‘No’ if</w:t>
      </w:r>
    </w:p>
    <w:p w14:paraId="159B22F4" w14:textId="77777777" w:rsidR="008D1FE5" w:rsidRPr="00D35C0D" w:rsidRDefault="009A4B0A">
      <w:pPr>
        <w:pStyle w:val="BodyText"/>
        <w:spacing w:before="22"/>
        <w:rPr>
          <w:lang w:val="en-GB"/>
        </w:rPr>
      </w:pPr>
      <w:r w:rsidRPr="00D35C0D">
        <w:rPr>
          <w:lang w:val="en-GB"/>
        </w:rPr>
        <w:t>you</w:t>
      </w:r>
      <w:r w:rsidRPr="00D35C0D">
        <w:rPr>
          <w:spacing w:val="-1"/>
          <w:lang w:val="en-GB"/>
        </w:rPr>
        <w:t xml:space="preserve"> </w:t>
      </w:r>
      <w:r w:rsidRPr="00D35C0D">
        <w:rPr>
          <w:lang w:val="en-GB"/>
        </w:rPr>
        <w:t>do</w:t>
      </w:r>
      <w:r w:rsidRPr="00D35C0D">
        <w:rPr>
          <w:spacing w:val="1"/>
          <w:lang w:val="en-GB"/>
        </w:rPr>
        <w:t xml:space="preserve"> </w:t>
      </w:r>
      <w:r w:rsidRPr="00D35C0D">
        <w:rPr>
          <w:lang w:val="en-GB"/>
        </w:rPr>
        <w:t>not,</w:t>
      </w:r>
      <w:r w:rsidRPr="00D35C0D">
        <w:rPr>
          <w:spacing w:val="-2"/>
          <w:lang w:val="en-GB"/>
        </w:rPr>
        <w:t xml:space="preserve"> </w:t>
      </w:r>
      <w:r w:rsidRPr="00D35C0D">
        <w:rPr>
          <w:lang w:val="en-GB"/>
        </w:rPr>
        <w:t>you</w:t>
      </w:r>
      <w:r w:rsidRPr="00D35C0D">
        <w:rPr>
          <w:spacing w:val="-3"/>
          <w:lang w:val="en-GB"/>
        </w:rPr>
        <w:t xml:space="preserve"> </w:t>
      </w:r>
      <w:r w:rsidRPr="00D35C0D">
        <w:rPr>
          <w:lang w:val="en-GB"/>
        </w:rPr>
        <w:t>can</w:t>
      </w:r>
      <w:r w:rsidRPr="00D35C0D">
        <w:rPr>
          <w:spacing w:val="-1"/>
          <w:lang w:val="en-GB"/>
        </w:rPr>
        <w:t xml:space="preserve"> </w:t>
      </w:r>
      <w:r w:rsidRPr="00D35C0D">
        <w:rPr>
          <w:lang w:val="en-GB"/>
        </w:rPr>
        <w:t>read</w:t>
      </w:r>
      <w:r w:rsidRPr="00D35C0D">
        <w:rPr>
          <w:spacing w:val="-4"/>
          <w:lang w:val="en-GB"/>
        </w:rPr>
        <w:t xml:space="preserve"> </w:t>
      </w:r>
      <w:r w:rsidRPr="00D35C0D">
        <w:rPr>
          <w:lang w:val="en-GB"/>
        </w:rPr>
        <w:t>the</w:t>
      </w:r>
      <w:r w:rsidRPr="00D35C0D">
        <w:rPr>
          <w:spacing w:val="1"/>
          <w:lang w:val="en-GB"/>
        </w:rPr>
        <w:t xml:space="preserve"> </w:t>
      </w:r>
      <w:r w:rsidRPr="00D35C0D">
        <w:rPr>
          <w:lang w:val="en-GB"/>
        </w:rPr>
        <w:t>guidance</w:t>
      </w:r>
      <w:r w:rsidRPr="00D35C0D">
        <w:rPr>
          <w:spacing w:val="1"/>
          <w:lang w:val="en-GB"/>
        </w:rPr>
        <w:t xml:space="preserve"> </w:t>
      </w:r>
      <w:r w:rsidRPr="00D35C0D">
        <w:rPr>
          <w:lang w:val="en-GB"/>
        </w:rPr>
        <w:t>notes if</w:t>
      </w:r>
      <w:r w:rsidRPr="00D35C0D">
        <w:rPr>
          <w:spacing w:val="-3"/>
          <w:lang w:val="en-GB"/>
        </w:rPr>
        <w:t xml:space="preserve"> </w:t>
      </w:r>
      <w:r w:rsidRPr="00D35C0D">
        <w:rPr>
          <w:lang w:val="en-GB"/>
        </w:rPr>
        <w:t>you</w:t>
      </w:r>
      <w:r w:rsidRPr="00D35C0D">
        <w:rPr>
          <w:spacing w:val="-1"/>
          <w:lang w:val="en-GB"/>
        </w:rPr>
        <w:t xml:space="preserve"> </w:t>
      </w:r>
      <w:r w:rsidRPr="00D35C0D">
        <w:rPr>
          <w:lang w:val="en-GB"/>
        </w:rPr>
        <w:t>are</w:t>
      </w:r>
      <w:r w:rsidRPr="00D35C0D">
        <w:rPr>
          <w:spacing w:val="1"/>
          <w:lang w:val="en-GB"/>
        </w:rPr>
        <w:t xml:space="preserve"> </w:t>
      </w:r>
      <w:r w:rsidRPr="00D35C0D">
        <w:rPr>
          <w:lang w:val="en-GB"/>
        </w:rPr>
        <w:t>not</w:t>
      </w:r>
      <w:r w:rsidRPr="00D35C0D">
        <w:rPr>
          <w:spacing w:val="-2"/>
          <w:lang w:val="en-GB"/>
        </w:rPr>
        <w:t xml:space="preserve"> </w:t>
      </w:r>
      <w:r w:rsidRPr="00D35C0D">
        <w:rPr>
          <w:lang w:val="en-GB"/>
        </w:rPr>
        <w:t>sure.</w:t>
      </w:r>
    </w:p>
    <w:p w14:paraId="7B989918" w14:textId="77777777" w:rsidR="008D1FE5" w:rsidRPr="00D35C0D" w:rsidRDefault="008D1FE5">
      <w:pPr>
        <w:sectPr w:rsidR="008D1FE5" w:rsidRPr="00D35C0D">
          <w:headerReference w:type="default" r:id="rId20"/>
          <w:pgSz w:w="11910" w:h="16840"/>
          <w:pgMar w:top="1340" w:right="1320" w:bottom="1200" w:left="1340" w:header="0" w:footer="1000" w:gutter="0"/>
          <w:cols w:space="720"/>
        </w:sectPr>
      </w:pPr>
    </w:p>
    <w:p w14:paraId="28361F3D" w14:textId="77777777" w:rsidR="008D1FE5" w:rsidRPr="00D35C0D" w:rsidRDefault="009A4B0A">
      <w:pPr>
        <w:pStyle w:val="Heading1"/>
        <w:numPr>
          <w:ilvl w:val="0"/>
          <w:numId w:val="1"/>
        </w:numPr>
        <w:tabs>
          <w:tab w:val="left" w:pos="821"/>
        </w:tabs>
        <w:spacing w:before="24"/>
        <w:ind w:hanging="361"/>
        <w:rPr>
          <w:lang w:val="en-GB"/>
        </w:rPr>
      </w:pPr>
      <w:bookmarkStart w:id="2" w:name="_bookmark2"/>
      <w:bookmarkEnd w:id="2"/>
      <w:r w:rsidRPr="00D35C0D">
        <w:rPr>
          <w:color w:val="2D74B5"/>
          <w:lang w:val="en-GB"/>
        </w:rPr>
        <w:lastRenderedPageBreak/>
        <w:t>Register</w:t>
      </w:r>
      <w:r w:rsidRPr="00D35C0D">
        <w:rPr>
          <w:color w:val="2D74B5"/>
          <w:spacing w:val="-7"/>
          <w:lang w:val="en-GB"/>
        </w:rPr>
        <w:t xml:space="preserve"> </w:t>
      </w:r>
      <w:r w:rsidRPr="00D35C0D">
        <w:rPr>
          <w:color w:val="2D74B5"/>
          <w:lang w:val="en-GB"/>
        </w:rPr>
        <w:t>an</w:t>
      </w:r>
      <w:r w:rsidRPr="00D35C0D">
        <w:rPr>
          <w:color w:val="2D74B5"/>
          <w:spacing w:val="-4"/>
          <w:lang w:val="en-GB"/>
        </w:rPr>
        <w:t xml:space="preserve"> </w:t>
      </w:r>
      <w:r w:rsidRPr="00D35C0D">
        <w:rPr>
          <w:color w:val="2D74B5"/>
          <w:lang w:val="en-GB"/>
        </w:rPr>
        <w:t>account</w:t>
      </w:r>
    </w:p>
    <w:p w14:paraId="3F5921D4" w14:textId="77777777" w:rsidR="008D1FE5" w:rsidRPr="00D35C0D" w:rsidRDefault="008D1FE5">
      <w:pPr>
        <w:pStyle w:val="BodyText"/>
        <w:spacing w:before="8"/>
        <w:ind w:left="0"/>
        <w:rPr>
          <w:rFonts w:ascii="Calibri Light"/>
          <w:sz w:val="38"/>
          <w:lang w:val="en-GB"/>
        </w:rPr>
      </w:pPr>
    </w:p>
    <w:p w14:paraId="5973A478" w14:textId="78E51BE9" w:rsidR="008D1FE5" w:rsidRPr="00D35C0D" w:rsidRDefault="009A4B0A">
      <w:pPr>
        <w:pStyle w:val="ListParagraph"/>
        <w:numPr>
          <w:ilvl w:val="0"/>
          <w:numId w:val="2"/>
        </w:numPr>
        <w:tabs>
          <w:tab w:val="left" w:pos="820"/>
          <w:tab w:val="left" w:pos="821"/>
        </w:tabs>
        <w:spacing w:before="0"/>
        <w:ind w:hanging="361"/>
        <w:rPr>
          <w:lang w:val="en-GB"/>
        </w:rPr>
      </w:pPr>
      <w:r w:rsidRPr="00D35C0D">
        <w:rPr>
          <w:lang w:val="en-GB"/>
        </w:rPr>
        <w:t>Go</w:t>
      </w:r>
      <w:r w:rsidRPr="00D35C0D">
        <w:rPr>
          <w:spacing w:val="-5"/>
          <w:lang w:val="en-GB"/>
        </w:rPr>
        <w:t xml:space="preserve"> </w:t>
      </w:r>
      <w:r w:rsidRPr="00D35C0D">
        <w:rPr>
          <w:lang w:val="en-GB"/>
        </w:rPr>
        <w:t>to</w:t>
      </w:r>
      <w:r w:rsidR="00436C1B">
        <w:rPr>
          <w:lang w:val="en-GB"/>
        </w:rPr>
        <w:t xml:space="preserve"> the </w:t>
      </w:r>
      <w:hyperlink r:id="rId21" w:history="1">
        <w:r w:rsidR="00436C1B" w:rsidRPr="00436C1B">
          <w:rPr>
            <w:rStyle w:val="Hyperlink"/>
            <w:lang w:val="en-GB"/>
          </w:rPr>
          <w:t>Student visa application page</w:t>
        </w:r>
      </w:hyperlink>
      <w:r w:rsidR="00436C1B">
        <w:rPr>
          <w:lang w:val="en-GB"/>
        </w:rPr>
        <w:t xml:space="preserve">. </w:t>
      </w:r>
    </w:p>
    <w:p w14:paraId="4479835C" w14:textId="77777777" w:rsidR="008D1FE5" w:rsidRPr="00D35C0D" w:rsidRDefault="008D1FE5">
      <w:pPr>
        <w:pStyle w:val="BodyText"/>
        <w:spacing w:before="2"/>
        <w:ind w:left="0"/>
        <w:rPr>
          <w:sz w:val="10"/>
          <w:lang w:val="en-GB"/>
        </w:rPr>
      </w:pPr>
    </w:p>
    <w:p w14:paraId="04B12C41" w14:textId="77777777" w:rsidR="008D1FE5" w:rsidRPr="00D35C0D" w:rsidRDefault="009A4B0A">
      <w:pPr>
        <w:pStyle w:val="BodyText"/>
        <w:spacing w:before="56"/>
        <w:rPr>
          <w:b/>
          <w:lang w:val="en-GB"/>
        </w:rPr>
      </w:pPr>
      <w:r w:rsidRPr="00D35C0D">
        <w:rPr>
          <w:lang w:val="en-GB"/>
        </w:rPr>
        <w:t>Read</w:t>
      </w:r>
      <w:r w:rsidRPr="00D35C0D">
        <w:rPr>
          <w:spacing w:val="-1"/>
          <w:lang w:val="en-GB"/>
        </w:rPr>
        <w:t xml:space="preserve"> </w:t>
      </w:r>
      <w:r w:rsidRPr="00D35C0D">
        <w:rPr>
          <w:lang w:val="en-GB"/>
        </w:rPr>
        <w:t>all</w:t>
      </w:r>
      <w:r w:rsidRPr="00D35C0D">
        <w:rPr>
          <w:spacing w:val="-1"/>
          <w:lang w:val="en-GB"/>
        </w:rPr>
        <w:t xml:space="preserve"> </w:t>
      </w:r>
      <w:r w:rsidRPr="00D35C0D">
        <w:rPr>
          <w:lang w:val="en-GB"/>
        </w:rPr>
        <w:t>the information</w:t>
      </w:r>
      <w:r w:rsidRPr="00D35C0D">
        <w:rPr>
          <w:spacing w:val="-3"/>
          <w:lang w:val="en-GB"/>
        </w:rPr>
        <w:t xml:space="preserve"> </w:t>
      </w:r>
      <w:r w:rsidRPr="00D35C0D">
        <w:rPr>
          <w:lang w:val="en-GB"/>
        </w:rPr>
        <w:t>on</w:t>
      </w:r>
      <w:r w:rsidRPr="00D35C0D">
        <w:rPr>
          <w:spacing w:val="-5"/>
          <w:lang w:val="en-GB"/>
        </w:rPr>
        <w:t xml:space="preserve"> </w:t>
      </w:r>
      <w:r w:rsidRPr="00D35C0D">
        <w:rPr>
          <w:lang w:val="en-GB"/>
        </w:rPr>
        <w:t>this page</w:t>
      </w:r>
      <w:r w:rsidRPr="00D35C0D">
        <w:rPr>
          <w:spacing w:val="1"/>
          <w:lang w:val="en-GB"/>
        </w:rPr>
        <w:t xml:space="preserve"> </w:t>
      </w:r>
      <w:r w:rsidRPr="00D35C0D">
        <w:rPr>
          <w:lang w:val="en-GB"/>
        </w:rPr>
        <w:t>and</w:t>
      </w:r>
      <w:r w:rsidRPr="00D35C0D">
        <w:rPr>
          <w:spacing w:val="-4"/>
          <w:lang w:val="en-GB"/>
        </w:rPr>
        <w:t xml:space="preserve"> </w:t>
      </w:r>
      <w:r w:rsidRPr="00D35C0D">
        <w:rPr>
          <w:lang w:val="en-GB"/>
        </w:rPr>
        <w:t>on</w:t>
      </w:r>
      <w:r w:rsidRPr="00D35C0D">
        <w:rPr>
          <w:spacing w:val="-1"/>
          <w:lang w:val="en-GB"/>
        </w:rPr>
        <w:t xml:space="preserve"> </w:t>
      </w:r>
      <w:r w:rsidRPr="00D35C0D">
        <w:rPr>
          <w:lang w:val="en-GB"/>
        </w:rPr>
        <w:t>Apply</w:t>
      </w:r>
      <w:r w:rsidRPr="00D35C0D">
        <w:rPr>
          <w:spacing w:val="-3"/>
          <w:lang w:val="en-GB"/>
        </w:rPr>
        <w:t xml:space="preserve"> </w:t>
      </w:r>
      <w:r w:rsidRPr="00D35C0D">
        <w:rPr>
          <w:lang w:val="en-GB"/>
        </w:rPr>
        <w:t>outside</w:t>
      </w:r>
      <w:r w:rsidRPr="00D35C0D">
        <w:rPr>
          <w:spacing w:val="1"/>
          <w:lang w:val="en-GB"/>
        </w:rPr>
        <w:t xml:space="preserve"> </w:t>
      </w:r>
      <w:r w:rsidRPr="00D35C0D">
        <w:rPr>
          <w:lang w:val="en-GB"/>
        </w:rPr>
        <w:t>the</w:t>
      </w:r>
      <w:r w:rsidRPr="00D35C0D">
        <w:rPr>
          <w:spacing w:val="-2"/>
          <w:lang w:val="en-GB"/>
        </w:rPr>
        <w:t xml:space="preserve"> </w:t>
      </w:r>
      <w:r w:rsidRPr="00D35C0D">
        <w:rPr>
          <w:lang w:val="en-GB"/>
        </w:rPr>
        <w:t>UK</w:t>
      </w:r>
      <w:r w:rsidRPr="00D35C0D">
        <w:rPr>
          <w:spacing w:val="-1"/>
          <w:lang w:val="en-GB"/>
        </w:rPr>
        <w:t xml:space="preserve"> </w:t>
      </w:r>
      <w:r w:rsidRPr="00D35C0D">
        <w:rPr>
          <w:lang w:val="en-GB"/>
        </w:rPr>
        <w:t>section</w:t>
      </w:r>
      <w:r w:rsidRPr="00D35C0D">
        <w:rPr>
          <w:spacing w:val="-1"/>
          <w:lang w:val="en-GB"/>
        </w:rPr>
        <w:t xml:space="preserve"> </w:t>
      </w:r>
      <w:r w:rsidRPr="00D35C0D">
        <w:rPr>
          <w:lang w:val="en-GB"/>
        </w:rPr>
        <w:t xml:space="preserve">select </w:t>
      </w:r>
      <w:r w:rsidRPr="00D35C0D">
        <w:rPr>
          <w:b/>
          <w:lang w:val="en-GB"/>
        </w:rPr>
        <w:t>start now:</w:t>
      </w:r>
    </w:p>
    <w:p w14:paraId="1BFB6633" w14:textId="77777777" w:rsidR="008D1FE5" w:rsidRPr="00D35C0D" w:rsidRDefault="009A4B0A">
      <w:pPr>
        <w:pStyle w:val="BodyText"/>
        <w:spacing w:before="9"/>
        <w:ind w:left="0"/>
        <w:rPr>
          <w:b/>
          <w:sz w:val="18"/>
          <w:lang w:val="en-GB"/>
        </w:rPr>
      </w:pPr>
      <w:r w:rsidRPr="00D35C0D">
        <w:rPr>
          <w:noProof/>
          <w:lang w:val="en-GB"/>
        </w:rPr>
        <w:drawing>
          <wp:anchor distT="0" distB="0" distL="0" distR="0" simplePos="0" relativeHeight="2" behindDoc="0" locked="0" layoutInCell="1" allowOverlap="1" wp14:anchorId="48590C2E" wp14:editId="125BAE5C">
            <wp:simplePos x="0" y="0"/>
            <wp:positionH relativeFrom="page">
              <wp:posOffset>1430083</wp:posOffset>
            </wp:positionH>
            <wp:positionV relativeFrom="paragraph">
              <wp:posOffset>170475</wp:posOffset>
            </wp:positionV>
            <wp:extent cx="2811780" cy="2113026"/>
            <wp:effectExtent l="0" t="0" r="0" b="0"/>
            <wp:wrapTopAndBottom/>
            <wp:docPr id="3" name="image2.jpeg" descr="A screenshot of the visa application form, for the page on starting the application. There is start now button that can be selected to start the applicat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age2.jpeg" descr="A screenshot of the visa application form, for the page on starting the application. There is start now button that can be selected to start the application. "/>
                    <pic:cNvPicPr/>
                  </pic:nvPicPr>
                  <pic:blipFill>
                    <a:blip r:embed="rId22" cstate="print"/>
                    <a:stretch>
                      <a:fillRect/>
                    </a:stretch>
                  </pic:blipFill>
                  <pic:spPr>
                    <a:xfrm>
                      <a:off x="0" y="0"/>
                      <a:ext cx="2811780" cy="2113026"/>
                    </a:xfrm>
                    <a:prstGeom prst="rect">
                      <a:avLst/>
                    </a:prstGeom>
                  </pic:spPr>
                </pic:pic>
              </a:graphicData>
            </a:graphic>
          </wp:anchor>
        </w:drawing>
      </w:r>
    </w:p>
    <w:p w14:paraId="168C68EE" w14:textId="77777777" w:rsidR="008D1FE5" w:rsidRPr="00D35C0D" w:rsidRDefault="008D1FE5">
      <w:pPr>
        <w:pStyle w:val="BodyText"/>
        <w:spacing w:before="3"/>
        <w:ind w:left="0"/>
        <w:rPr>
          <w:b/>
          <w:sz w:val="21"/>
          <w:lang w:val="en-GB"/>
        </w:rPr>
      </w:pPr>
    </w:p>
    <w:p w14:paraId="23A220FE" w14:textId="77777777" w:rsidR="008D1FE5" w:rsidRPr="00D35C0D" w:rsidRDefault="009A4B0A">
      <w:pPr>
        <w:pStyle w:val="BodyText"/>
        <w:rPr>
          <w:lang w:val="en-GB"/>
        </w:rPr>
      </w:pPr>
      <w:r w:rsidRPr="00D35C0D">
        <w:rPr>
          <w:lang w:val="en-GB"/>
        </w:rPr>
        <w:t>Please follow</w:t>
      </w:r>
      <w:r w:rsidRPr="00D35C0D">
        <w:rPr>
          <w:spacing w:val="1"/>
          <w:lang w:val="en-GB"/>
        </w:rPr>
        <w:t xml:space="preserve"> </w:t>
      </w:r>
      <w:r w:rsidRPr="00D35C0D">
        <w:rPr>
          <w:lang w:val="en-GB"/>
        </w:rPr>
        <w:t>the</w:t>
      </w:r>
      <w:r w:rsidRPr="00D35C0D">
        <w:rPr>
          <w:spacing w:val="-3"/>
          <w:lang w:val="en-GB"/>
        </w:rPr>
        <w:t xml:space="preserve"> </w:t>
      </w:r>
      <w:r w:rsidRPr="00D35C0D">
        <w:rPr>
          <w:lang w:val="en-GB"/>
        </w:rPr>
        <w:t>information</w:t>
      </w:r>
      <w:r w:rsidRPr="00D35C0D">
        <w:rPr>
          <w:spacing w:val="-1"/>
          <w:lang w:val="en-GB"/>
        </w:rPr>
        <w:t xml:space="preserve"> </w:t>
      </w:r>
      <w:r w:rsidRPr="00D35C0D">
        <w:rPr>
          <w:lang w:val="en-GB"/>
        </w:rPr>
        <w:t>on</w:t>
      </w:r>
      <w:r w:rsidRPr="00D35C0D">
        <w:rPr>
          <w:spacing w:val="-4"/>
          <w:lang w:val="en-GB"/>
        </w:rPr>
        <w:t xml:space="preserve"> </w:t>
      </w:r>
      <w:r w:rsidRPr="00D35C0D">
        <w:rPr>
          <w:lang w:val="en-GB"/>
        </w:rPr>
        <w:t>this sheet and</w:t>
      </w:r>
      <w:r w:rsidRPr="00D35C0D">
        <w:rPr>
          <w:spacing w:val="-3"/>
          <w:lang w:val="en-GB"/>
        </w:rPr>
        <w:t xml:space="preserve"> </w:t>
      </w:r>
      <w:r w:rsidRPr="00D35C0D">
        <w:rPr>
          <w:lang w:val="en-GB"/>
        </w:rPr>
        <w:t>check</w:t>
      </w:r>
      <w:r w:rsidRPr="00D35C0D">
        <w:rPr>
          <w:spacing w:val="-4"/>
          <w:lang w:val="en-GB"/>
        </w:rPr>
        <w:t xml:space="preserve"> </w:t>
      </w:r>
      <w:r w:rsidRPr="00D35C0D">
        <w:rPr>
          <w:lang w:val="en-GB"/>
        </w:rPr>
        <w:t>your answers</w:t>
      </w:r>
      <w:r w:rsidRPr="00D35C0D">
        <w:rPr>
          <w:spacing w:val="-3"/>
          <w:lang w:val="en-GB"/>
        </w:rPr>
        <w:t xml:space="preserve"> </w:t>
      </w:r>
      <w:r w:rsidRPr="00D35C0D">
        <w:rPr>
          <w:lang w:val="en-GB"/>
        </w:rPr>
        <w:t>carefully:</w:t>
      </w:r>
    </w:p>
    <w:p w14:paraId="1DD88266" w14:textId="77777777" w:rsidR="008D1FE5" w:rsidRPr="00D35C0D" w:rsidRDefault="009A4B0A">
      <w:pPr>
        <w:pStyle w:val="Heading2"/>
        <w:spacing w:before="183"/>
        <w:rPr>
          <w:lang w:val="en-GB"/>
        </w:rPr>
      </w:pPr>
      <w:r w:rsidRPr="00D35C0D">
        <w:rPr>
          <w:lang w:val="en-GB"/>
        </w:rPr>
        <w:t>Living</w:t>
      </w:r>
      <w:r w:rsidRPr="00D35C0D">
        <w:rPr>
          <w:spacing w:val="-3"/>
          <w:lang w:val="en-GB"/>
        </w:rPr>
        <w:t xml:space="preserve"> </w:t>
      </w:r>
      <w:r w:rsidRPr="00D35C0D">
        <w:rPr>
          <w:lang w:val="en-GB"/>
        </w:rPr>
        <w:t>in</w:t>
      </w:r>
      <w:r w:rsidRPr="00D35C0D">
        <w:rPr>
          <w:spacing w:val="-2"/>
          <w:lang w:val="en-GB"/>
        </w:rPr>
        <w:t xml:space="preserve"> </w:t>
      </w:r>
      <w:r w:rsidRPr="00D35C0D">
        <w:rPr>
          <w:lang w:val="en-GB"/>
        </w:rPr>
        <w:t>the</w:t>
      </w:r>
      <w:r w:rsidRPr="00D35C0D">
        <w:rPr>
          <w:spacing w:val="-4"/>
          <w:lang w:val="en-GB"/>
        </w:rPr>
        <w:t xml:space="preserve"> </w:t>
      </w:r>
      <w:r w:rsidRPr="00D35C0D">
        <w:rPr>
          <w:lang w:val="en-GB"/>
        </w:rPr>
        <w:t>Crown</w:t>
      </w:r>
      <w:r w:rsidRPr="00D35C0D">
        <w:rPr>
          <w:spacing w:val="-5"/>
          <w:lang w:val="en-GB"/>
        </w:rPr>
        <w:t xml:space="preserve"> </w:t>
      </w:r>
      <w:r w:rsidRPr="00D35C0D">
        <w:rPr>
          <w:lang w:val="en-GB"/>
        </w:rPr>
        <w:t>Dependencies:</w:t>
      </w:r>
    </w:p>
    <w:p w14:paraId="160F3988" w14:textId="77777777" w:rsidR="008D1FE5" w:rsidRPr="00D35C0D" w:rsidRDefault="009A4B0A">
      <w:pPr>
        <w:pStyle w:val="BodyText"/>
        <w:spacing w:before="180"/>
        <w:rPr>
          <w:lang w:val="en-GB"/>
        </w:rPr>
      </w:pPr>
      <w:r w:rsidRPr="00D35C0D">
        <w:rPr>
          <w:lang w:val="en-GB"/>
        </w:rPr>
        <w:t>After</w:t>
      </w:r>
      <w:r w:rsidRPr="00D35C0D">
        <w:rPr>
          <w:spacing w:val="-1"/>
          <w:lang w:val="en-GB"/>
        </w:rPr>
        <w:t xml:space="preserve"> </w:t>
      </w:r>
      <w:r w:rsidRPr="00D35C0D">
        <w:rPr>
          <w:lang w:val="en-GB"/>
        </w:rPr>
        <w:t>clicking</w:t>
      </w:r>
      <w:r w:rsidRPr="00D35C0D">
        <w:rPr>
          <w:spacing w:val="-1"/>
          <w:lang w:val="en-GB"/>
        </w:rPr>
        <w:t xml:space="preserve"> </w:t>
      </w:r>
      <w:r w:rsidRPr="00D35C0D">
        <w:rPr>
          <w:lang w:val="en-GB"/>
        </w:rPr>
        <w:t>on</w:t>
      </w:r>
      <w:r w:rsidRPr="00D35C0D">
        <w:rPr>
          <w:spacing w:val="-1"/>
          <w:lang w:val="en-GB"/>
        </w:rPr>
        <w:t xml:space="preserve"> </w:t>
      </w:r>
      <w:r w:rsidRPr="00D35C0D">
        <w:rPr>
          <w:lang w:val="en-GB"/>
        </w:rPr>
        <w:t>Start Now,</w:t>
      </w:r>
      <w:r w:rsidRPr="00D35C0D">
        <w:rPr>
          <w:spacing w:val="-2"/>
          <w:lang w:val="en-GB"/>
        </w:rPr>
        <w:t xml:space="preserve"> </w:t>
      </w:r>
      <w:r w:rsidRPr="00D35C0D">
        <w:rPr>
          <w:lang w:val="en-GB"/>
        </w:rPr>
        <w:t>you</w:t>
      </w:r>
      <w:r w:rsidRPr="00D35C0D">
        <w:rPr>
          <w:spacing w:val="-4"/>
          <w:lang w:val="en-GB"/>
        </w:rPr>
        <w:t xml:space="preserve"> </w:t>
      </w:r>
      <w:r w:rsidRPr="00D35C0D">
        <w:rPr>
          <w:lang w:val="en-GB"/>
        </w:rPr>
        <w:t>will be</w:t>
      </w:r>
      <w:r w:rsidRPr="00D35C0D">
        <w:rPr>
          <w:spacing w:val="-3"/>
          <w:lang w:val="en-GB"/>
        </w:rPr>
        <w:t xml:space="preserve"> </w:t>
      </w:r>
      <w:r w:rsidRPr="00D35C0D">
        <w:rPr>
          <w:lang w:val="en-GB"/>
        </w:rPr>
        <w:t>asked if you</w:t>
      </w:r>
      <w:r w:rsidRPr="00D35C0D">
        <w:rPr>
          <w:spacing w:val="-1"/>
          <w:lang w:val="en-GB"/>
        </w:rPr>
        <w:t xml:space="preserve"> </w:t>
      </w:r>
      <w:r w:rsidRPr="00D35C0D">
        <w:rPr>
          <w:lang w:val="en-GB"/>
        </w:rPr>
        <w:t>are</w:t>
      </w:r>
      <w:r w:rsidRPr="00D35C0D">
        <w:rPr>
          <w:spacing w:val="1"/>
          <w:lang w:val="en-GB"/>
        </w:rPr>
        <w:t xml:space="preserve"> </w:t>
      </w:r>
      <w:r w:rsidRPr="00D35C0D">
        <w:rPr>
          <w:lang w:val="en-GB"/>
        </w:rPr>
        <w:t>intending</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live</w:t>
      </w:r>
      <w:r w:rsidRPr="00D35C0D">
        <w:rPr>
          <w:spacing w:val="1"/>
          <w:lang w:val="en-GB"/>
        </w:rPr>
        <w:t xml:space="preserve"> </w:t>
      </w:r>
      <w:r w:rsidRPr="00D35C0D">
        <w:rPr>
          <w:lang w:val="en-GB"/>
        </w:rPr>
        <w:t>in</w:t>
      </w:r>
      <w:r w:rsidRPr="00D35C0D">
        <w:rPr>
          <w:spacing w:val="-3"/>
          <w:lang w:val="en-GB"/>
        </w:rPr>
        <w:t xml:space="preserve"> </w:t>
      </w:r>
      <w:r w:rsidRPr="00D35C0D">
        <w:rPr>
          <w:lang w:val="en-GB"/>
        </w:rPr>
        <w:t>one</w:t>
      </w:r>
      <w:r w:rsidRPr="00D35C0D">
        <w:rPr>
          <w:spacing w:val="-2"/>
          <w:lang w:val="en-GB"/>
        </w:rPr>
        <w:t xml:space="preserve"> </w:t>
      </w:r>
      <w:r w:rsidRPr="00D35C0D">
        <w:rPr>
          <w:lang w:val="en-GB"/>
        </w:rPr>
        <w:t>of</w:t>
      </w:r>
      <w:r w:rsidRPr="00D35C0D">
        <w:rPr>
          <w:spacing w:val="-3"/>
          <w:lang w:val="en-GB"/>
        </w:rPr>
        <w:t xml:space="preserve"> </w:t>
      </w:r>
      <w:r w:rsidRPr="00D35C0D">
        <w:rPr>
          <w:lang w:val="en-GB"/>
        </w:rPr>
        <w:t>the</w:t>
      </w:r>
      <w:r w:rsidRPr="00D35C0D">
        <w:rPr>
          <w:spacing w:val="1"/>
          <w:lang w:val="en-GB"/>
        </w:rPr>
        <w:t xml:space="preserve"> </w:t>
      </w:r>
      <w:r w:rsidRPr="00D35C0D">
        <w:rPr>
          <w:lang w:val="en-GB"/>
        </w:rPr>
        <w:t>Crown</w:t>
      </w:r>
    </w:p>
    <w:p w14:paraId="611ECBE7" w14:textId="77777777" w:rsidR="008D1FE5" w:rsidRPr="00D35C0D" w:rsidRDefault="009A4B0A">
      <w:pPr>
        <w:pStyle w:val="BodyText"/>
        <w:spacing w:before="22"/>
        <w:rPr>
          <w:lang w:val="en-GB"/>
        </w:rPr>
      </w:pPr>
      <w:r w:rsidRPr="00D35C0D">
        <w:rPr>
          <w:lang w:val="en-GB"/>
        </w:rPr>
        <w:t>Dependencies</w:t>
      </w:r>
      <w:r w:rsidRPr="00D35C0D">
        <w:rPr>
          <w:spacing w:val="-3"/>
          <w:lang w:val="en-GB"/>
        </w:rPr>
        <w:t xml:space="preserve"> </w:t>
      </w:r>
      <w:r w:rsidRPr="00D35C0D">
        <w:rPr>
          <w:lang w:val="en-GB"/>
        </w:rPr>
        <w:t>of</w:t>
      </w:r>
      <w:r w:rsidRPr="00D35C0D">
        <w:rPr>
          <w:spacing w:val="-1"/>
          <w:lang w:val="en-GB"/>
        </w:rPr>
        <w:t xml:space="preserve"> </w:t>
      </w:r>
      <w:r w:rsidRPr="00D35C0D">
        <w:rPr>
          <w:lang w:val="en-GB"/>
        </w:rPr>
        <w:t>the United</w:t>
      </w:r>
      <w:r w:rsidRPr="00D35C0D">
        <w:rPr>
          <w:spacing w:val="-3"/>
          <w:lang w:val="en-GB"/>
        </w:rPr>
        <w:t xml:space="preserve"> </w:t>
      </w:r>
      <w:r w:rsidRPr="00D35C0D">
        <w:rPr>
          <w:lang w:val="en-GB"/>
        </w:rPr>
        <w:t>Kingdom.</w:t>
      </w:r>
      <w:r w:rsidRPr="00D35C0D">
        <w:rPr>
          <w:spacing w:val="-4"/>
          <w:lang w:val="en-GB"/>
        </w:rPr>
        <w:t xml:space="preserve"> </w:t>
      </w:r>
      <w:r w:rsidRPr="00D35C0D">
        <w:rPr>
          <w:lang w:val="en-GB"/>
        </w:rPr>
        <w:t>Answer</w:t>
      </w:r>
      <w:r w:rsidRPr="00D35C0D">
        <w:rPr>
          <w:spacing w:val="-4"/>
          <w:lang w:val="en-GB"/>
        </w:rPr>
        <w:t xml:space="preserve"> </w:t>
      </w:r>
      <w:r w:rsidRPr="00D35C0D">
        <w:rPr>
          <w:lang w:val="en-GB"/>
        </w:rPr>
        <w:t>“No”</w:t>
      </w:r>
      <w:r w:rsidRPr="00D35C0D">
        <w:rPr>
          <w:spacing w:val="-3"/>
          <w:lang w:val="en-GB"/>
        </w:rPr>
        <w:t xml:space="preserve"> </w:t>
      </w:r>
      <w:r w:rsidRPr="00D35C0D">
        <w:rPr>
          <w:lang w:val="en-GB"/>
        </w:rPr>
        <w:t>to</w:t>
      </w:r>
      <w:r w:rsidRPr="00D35C0D">
        <w:rPr>
          <w:spacing w:val="-1"/>
          <w:lang w:val="en-GB"/>
        </w:rPr>
        <w:t xml:space="preserve"> </w:t>
      </w:r>
      <w:r w:rsidRPr="00D35C0D">
        <w:rPr>
          <w:lang w:val="en-GB"/>
        </w:rPr>
        <w:t>this</w:t>
      </w:r>
      <w:r w:rsidRPr="00D35C0D">
        <w:rPr>
          <w:spacing w:val="-1"/>
          <w:lang w:val="en-GB"/>
        </w:rPr>
        <w:t xml:space="preserve"> </w:t>
      </w:r>
      <w:r w:rsidRPr="00D35C0D">
        <w:rPr>
          <w:lang w:val="en-GB"/>
        </w:rPr>
        <w:t>question.</w:t>
      </w:r>
    </w:p>
    <w:p w14:paraId="75815147" w14:textId="77777777" w:rsidR="008D1FE5" w:rsidRPr="00D35C0D" w:rsidRDefault="009A4B0A">
      <w:pPr>
        <w:pStyle w:val="BodyText"/>
        <w:spacing w:before="7"/>
        <w:ind w:left="0"/>
        <w:rPr>
          <w:sz w:val="11"/>
          <w:lang w:val="en-GB"/>
        </w:rPr>
      </w:pPr>
      <w:r w:rsidRPr="00D35C0D">
        <w:rPr>
          <w:noProof/>
          <w:lang w:val="en-GB"/>
        </w:rPr>
        <w:drawing>
          <wp:anchor distT="0" distB="0" distL="0" distR="0" simplePos="0" relativeHeight="3" behindDoc="0" locked="0" layoutInCell="1" allowOverlap="1" wp14:anchorId="625641B7" wp14:editId="34E7EE31">
            <wp:simplePos x="0" y="0"/>
            <wp:positionH relativeFrom="page">
              <wp:posOffset>914400</wp:posOffset>
            </wp:positionH>
            <wp:positionV relativeFrom="paragraph">
              <wp:posOffset>114953</wp:posOffset>
            </wp:positionV>
            <wp:extent cx="4897846" cy="1243584"/>
            <wp:effectExtent l="0" t="0" r="0" b="0"/>
            <wp:wrapTopAndBottom/>
            <wp:docPr id="5" name="image3.jpeg" descr="A screenshot from the visa application form. The question asks if you are intending to live in one of the crown depenencies of the UK. It gives the option to select yes or n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3.jpeg" descr="A screenshot from the visa application form. The question asks if you are intending to live in one of the crown depenencies of the UK. It gives the option to select yes or no. "/>
                    <pic:cNvPicPr/>
                  </pic:nvPicPr>
                  <pic:blipFill>
                    <a:blip r:embed="rId23" cstate="print"/>
                    <a:stretch>
                      <a:fillRect/>
                    </a:stretch>
                  </pic:blipFill>
                  <pic:spPr>
                    <a:xfrm>
                      <a:off x="0" y="0"/>
                      <a:ext cx="4897846" cy="1243584"/>
                    </a:xfrm>
                    <a:prstGeom prst="rect">
                      <a:avLst/>
                    </a:prstGeom>
                  </pic:spPr>
                </pic:pic>
              </a:graphicData>
            </a:graphic>
          </wp:anchor>
        </w:drawing>
      </w:r>
    </w:p>
    <w:p w14:paraId="7D18145D" w14:textId="77777777" w:rsidR="008D1FE5" w:rsidRPr="00D35C0D" w:rsidRDefault="008D1FE5">
      <w:pPr>
        <w:pStyle w:val="BodyText"/>
        <w:ind w:left="0"/>
        <w:rPr>
          <w:lang w:val="en-GB"/>
        </w:rPr>
      </w:pPr>
    </w:p>
    <w:p w14:paraId="1FD2327E" w14:textId="77777777" w:rsidR="008D1FE5" w:rsidRPr="00D35C0D" w:rsidRDefault="008D1FE5">
      <w:pPr>
        <w:pStyle w:val="BodyText"/>
        <w:spacing w:before="10"/>
        <w:ind w:left="0"/>
        <w:rPr>
          <w:sz w:val="27"/>
          <w:lang w:val="en-GB"/>
        </w:rPr>
      </w:pPr>
    </w:p>
    <w:p w14:paraId="5DE7C53E" w14:textId="47FFA738" w:rsidR="008D1FE5" w:rsidRPr="00D35C0D" w:rsidRDefault="009A4B0A">
      <w:pPr>
        <w:pStyle w:val="Heading2"/>
        <w:spacing w:before="0"/>
        <w:rPr>
          <w:lang w:val="en-GB"/>
        </w:rPr>
      </w:pPr>
      <w:r w:rsidRPr="00D35C0D">
        <w:rPr>
          <w:lang w:val="en-GB"/>
        </w:rPr>
        <w:t>EU,</w:t>
      </w:r>
      <w:r w:rsidRPr="00D35C0D">
        <w:rPr>
          <w:spacing w:val="-2"/>
          <w:lang w:val="en-GB"/>
        </w:rPr>
        <w:t xml:space="preserve"> </w:t>
      </w:r>
      <w:r w:rsidR="00D35C0D" w:rsidRPr="00D35C0D">
        <w:rPr>
          <w:lang w:val="en-GB"/>
        </w:rPr>
        <w:t>EEA,</w:t>
      </w:r>
      <w:r w:rsidRPr="00D35C0D">
        <w:rPr>
          <w:spacing w:val="-2"/>
          <w:lang w:val="en-GB"/>
        </w:rPr>
        <w:t xml:space="preserve"> </w:t>
      </w:r>
      <w:r w:rsidRPr="00D35C0D">
        <w:rPr>
          <w:lang w:val="en-GB"/>
        </w:rPr>
        <w:t>and</w:t>
      </w:r>
      <w:r w:rsidRPr="00D35C0D">
        <w:rPr>
          <w:spacing w:val="-4"/>
          <w:lang w:val="en-GB"/>
        </w:rPr>
        <w:t xml:space="preserve"> </w:t>
      </w:r>
      <w:r w:rsidRPr="00D35C0D">
        <w:rPr>
          <w:lang w:val="en-GB"/>
        </w:rPr>
        <w:t>Swiss</w:t>
      </w:r>
      <w:r w:rsidRPr="00D35C0D">
        <w:rPr>
          <w:spacing w:val="-2"/>
          <w:lang w:val="en-GB"/>
        </w:rPr>
        <w:t xml:space="preserve"> </w:t>
      </w:r>
      <w:r w:rsidRPr="00D35C0D">
        <w:rPr>
          <w:lang w:val="en-GB"/>
        </w:rPr>
        <w:t>Citizens:</w:t>
      </w:r>
    </w:p>
    <w:p w14:paraId="1F86C194" w14:textId="1B5038BA" w:rsidR="008D1FE5" w:rsidRPr="00D35C0D" w:rsidRDefault="009A4B0A">
      <w:pPr>
        <w:pStyle w:val="BodyText"/>
        <w:spacing w:before="181"/>
        <w:rPr>
          <w:lang w:val="en-GB"/>
        </w:rPr>
      </w:pPr>
      <w:r w:rsidRPr="00D35C0D">
        <w:rPr>
          <w:lang w:val="en-GB"/>
        </w:rPr>
        <w:t>The</w:t>
      </w:r>
      <w:r w:rsidRPr="00D35C0D">
        <w:rPr>
          <w:spacing w:val="-1"/>
          <w:lang w:val="en-GB"/>
        </w:rPr>
        <w:t xml:space="preserve"> </w:t>
      </w:r>
      <w:r w:rsidRPr="00D35C0D">
        <w:rPr>
          <w:lang w:val="en-GB"/>
        </w:rPr>
        <w:t>next question</w:t>
      </w:r>
      <w:r w:rsidRPr="00D35C0D">
        <w:rPr>
          <w:spacing w:val="-4"/>
          <w:lang w:val="en-GB"/>
        </w:rPr>
        <w:t xml:space="preserve"> </w:t>
      </w:r>
      <w:r w:rsidRPr="00D35C0D">
        <w:rPr>
          <w:lang w:val="en-GB"/>
        </w:rPr>
        <w:t>you</w:t>
      </w:r>
      <w:r w:rsidRPr="00D35C0D">
        <w:rPr>
          <w:spacing w:val="-3"/>
          <w:lang w:val="en-GB"/>
        </w:rPr>
        <w:t xml:space="preserve"> </w:t>
      </w:r>
      <w:r w:rsidRPr="00D35C0D">
        <w:rPr>
          <w:lang w:val="en-GB"/>
        </w:rPr>
        <w:t>will</w:t>
      </w:r>
      <w:r w:rsidRPr="00D35C0D">
        <w:rPr>
          <w:spacing w:val="-4"/>
          <w:lang w:val="en-GB"/>
        </w:rPr>
        <w:t xml:space="preserve"> </w:t>
      </w:r>
      <w:r w:rsidRPr="00D35C0D">
        <w:rPr>
          <w:lang w:val="en-GB"/>
        </w:rPr>
        <w:t>see asks if</w:t>
      </w:r>
      <w:r w:rsidRPr="00D35C0D">
        <w:rPr>
          <w:spacing w:val="-3"/>
          <w:lang w:val="en-GB"/>
        </w:rPr>
        <w:t xml:space="preserve"> </w:t>
      </w:r>
      <w:r w:rsidRPr="00D35C0D">
        <w:rPr>
          <w:lang w:val="en-GB"/>
        </w:rPr>
        <w:t>you</w:t>
      </w:r>
      <w:r w:rsidRPr="00D35C0D">
        <w:rPr>
          <w:spacing w:val="-2"/>
          <w:lang w:val="en-GB"/>
        </w:rPr>
        <w:t xml:space="preserve"> </w:t>
      </w:r>
      <w:r w:rsidRPr="00D35C0D">
        <w:rPr>
          <w:lang w:val="en-GB"/>
        </w:rPr>
        <w:t>have</w:t>
      </w:r>
      <w:r w:rsidRPr="00D35C0D">
        <w:rPr>
          <w:spacing w:val="1"/>
          <w:lang w:val="en-GB"/>
        </w:rPr>
        <w:t xml:space="preserve"> </w:t>
      </w:r>
      <w:r w:rsidRPr="00D35C0D">
        <w:rPr>
          <w:lang w:val="en-GB"/>
        </w:rPr>
        <w:t>an</w:t>
      </w:r>
      <w:r w:rsidRPr="00D35C0D">
        <w:rPr>
          <w:spacing w:val="-2"/>
          <w:lang w:val="en-GB"/>
        </w:rPr>
        <w:t xml:space="preserve"> </w:t>
      </w:r>
      <w:r w:rsidRPr="00D35C0D">
        <w:rPr>
          <w:lang w:val="en-GB"/>
        </w:rPr>
        <w:t>EU,</w:t>
      </w:r>
      <w:r w:rsidRPr="00D35C0D">
        <w:rPr>
          <w:spacing w:val="-2"/>
          <w:lang w:val="en-GB"/>
        </w:rPr>
        <w:t xml:space="preserve"> </w:t>
      </w:r>
      <w:r w:rsidR="00D35C0D" w:rsidRPr="00D35C0D">
        <w:rPr>
          <w:lang w:val="en-GB"/>
        </w:rPr>
        <w:t>EEA,</w:t>
      </w:r>
      <w:r w:rsidRPr="00D35C0D">
        <w:rPr>
          <w:spacing w:val="-1"/>
          <w:lang w:val="en-GB"/>
        </w:rPr>
        <w:t xml:space="preserve"> </w:t>
      </w:r>
      <w:r w:rsidRPr="00D35C0D">
        <w:rPr>
          <w:lang w:val="en-GB"/>
        </w:rPr>
        <w:t>or</w:t>
      </w:r>
      <w:r w:rsidRPr="00D35C0D">
        <w:rPr>
          <w:spacing w:val="-3"/>
          <w:lang w:val="en-GB"/>
        </w:rPr>
        <w:t xml:space="preserve"> </w:t>
      </w:r>
      <w:r w:rsidRPr="00D35C0D">
        <w:rPr>
          <w:lang w:val="en-GB"/>
        </w:rPr>
        <w:t>Swiss</w:t>
      </w:r>
      <w:r w:rsidRPr="00D35C0D">
        <w:rPr>
          <w:spacing w:val="-4"/>
          <w:lang w:val="en-GB"/>
        </w:rPr>
        <w:t xml:space="preserve"> </w:t>
      </w:r>
      <w:r w:rsidRPr="00D35C0D">
        <w:rPr>
          <w:lang w:val="en-GB"/>
        </w:rPr>
        <w:t>passport. If</w:t>
      </w:r>
      <w:r w:rsidRPr="00D35C0D">
        <w:rPr>
          <w:spacing w:val="-1"/>
          <w:lang w:val="en-GB"/>
        </w:rPr>
        <w:t xml:space="preserve"> </w:t>
      </w:r>
      <w:r w:rsidRPr="00D35C0D">
        <w:rPr>
          <w:lang w:val="en-GB"/>
        </w:rPr>
        <w:t>you</w:t>
      </w:r>
      <w:r w:rsidRPr="00D35C0D">
        <w:rPr>
          <w:spacing w:val="-1"/>
          <w:lang w:val="en-GB"/>
        </w:rPr>
        <w:t xml:space="preserve"> </w:t>
      </w:r>
      <w:r w:rsidRPr="00D35C0D">
        <w:rPr>
          <w:lang w:val="en-GB"/>
        </w:rPr>
        <w:t>are not an</w:t>
      </w:r>
      <w:r w:rsidRPr="00D35C0D">
        <w:rPr>
          <w:spacing w:val="-2"/>
          <w:lang w:val="en-GB"/>
        </w:rPr>
        <w:t xml:space="preserve"> </w:t>
      </w:r>
      <w:r w:rsidRPr="00D35C0D">
        <w:rPr>
          <w:lang w:val="en-GB"/>
        </w:rPr>
        <w:t>EU,</w:t>
      </w:r>
    </w:p>
    <w:p w14:paraId="0FBD0D61" w14:textId="77777777" w:rsidR="008D1FE5" w:rsidRPr="00D35C0D" w:rsidRDefault="009A4B0A">
      <w:pPr>
        <w:pStyle w:val="BodyText"/>
        <w:spacing w:before="22"/>
        <w:rPr>
          <w:lang w:val="en-GB"/>
        </w:rPr>
      </w:pPr>
      <w:r w:rsidRPr="00D35C0D">
        <w:rPr>
          <w:lang w:val="en-GB"/>
        </w:rPr>
        <w:t>EEA</w:t>
      </w:r>
      <w:r w:rsidRPr="00D35C0D">
        <w:rPr>
          <w:spacing w:val="-1"/>
          <w:lang w:val="en-GB"/>
        </w:rPr>
        <w:t xml:space="preserve"> </w:t>
      </w:r>
      <w:r w:rsidRPr="00D35C0D">
        <w:rPr>
          <w:lang w:val="en-GB"/>
        </w:rPr>
        <w:t>or</w:t>
      </w:r>
      <w:r w:rsidRPr="00D35C0D">
        <w:rPr>
          <w:spacing w:val="-3"/>
          <w:lang w:val="en-GB"/>
        </w:rPr>
        <w:t xml:space="preserve"> </w:t>
      </w:r>
      <w:r w:rsidRPr="00D35C0D">
        <w:rPr>
          <w:lang w:val="en-GB"/>
        </w:rPr>
        <w:t>Swiss</w:t>
      </w:r>
      <w:r w:rsidRPr="00D35C0D">
        <w:rPr>
          <w:spacing w:val="-3"/>
          <w:lang w:val="en-GB"/>
        </w:rPr>
        <w:t xml:space="preserve"> </w:t>
      </w:r>
      <w:r w:rsidRPr="00D35C0D">
        <w:rPr>
          <w:lang w:val="en-GB"/>
        </w:rPr>
        <w:t>citizen answer</w:t>
      </w:r>
      <w:r w:rsidRPr="00D35C0D">
        <w:rPr>
          <w:spacing w:val="-3"/>
          <w:lang w:val="en-GB"/>
        </w:rPr>
        <w:t xml:space="preserve"> </w:t>
      </w:r>
      <w:r w:rsidRPr="00D35C0D">
        <w:rPr>
          <w:lang w:val="en-GB"/>
        </w:rPr>
        <w:t>“No”</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this question</w:t>
      </w:r>
      <w:r w:rsidRPr="00D35C0D">
        <w:rPr>
          <w:spacing w:val="-1"/>
          <w:lang w:val="en-GB"/>
        </w:rPr>
        <w:t xml:space="preserve"> </w:t>
      </w:r>
      <w:r w:rsidRPr="00D35C0D">
        <w:rPr>
          <w:lang w:val="en-GB"/>
        </w:rPr>
        <w:t>and</w:t>
      </w:r>
      <w:r w:rsidRPr="00D35C0D">
        <w:rPr>
          <w:spacing w:val="-4"/>
          <w:lang w:val="en-GB"/>
        </w:rPr>
        <w:t xml:space="preserve"> </w:t>
      </w:r>
      <w:r w:rsidRPr="00D35C0D">
        <w:rPr>
          <w:lang w:val="en-GB"/>
        </w:rPr>
        <w:t>move</w:t>
      </w:r>
      <w:r w:rsidRPr="00D35C0D">
        <w:rPr>
          <w:spacing w:val="-2"/>
          <w:lang w:val="en-GB"/>
        </w:rPr>
        <w:t xml:space="preserve"> </w:t>
      </w:r>
      <w:r w:rsidRPr="00D35C0D">
        <w:rPr>
          <w:lang w:val="en-GB"/>
        </w:rPr>
        <w:t>on</w:t>
      </w:r>
      <w:r w:rsidRPr="00D35C0D">
        <w:rPr>
          <w:spacing w:val="-3"/>
          <w:lang w:val="en-GB"/>
        </w:rPr>
        <w:t xml:space="preserve"> </w:t>
      </w:r>
      <w:r w:rsidRPr="00D35C0D">
        <w:rPr>
          <w:lang w:val="en-GB"/>
        </w:rPr>
        <w:t>to</w:t>
      </w:r>
      <w:r w:rsidRPr="00D35C0D">
        <w:rPr>
          <w:spacing w:val="-1"/>
          <w:lang w:val="en-GB"/>
        </w:rPr>
        <w:t xml:space="preserve"> </w:t>
      </w:r>
      <w:r w:rsidRPr="00D35C0D">
        <w:rPr>
          <w:lang w:val="en-GB"/>
        </w:rPr>
        <w:t>the</w:t>
      </w:r>
      <w:r w:rsidRPr="00D35C0D">
        <w:rPr>
          <w:spacing w:val="1"/>
          <w:lang w:val="en-GB"/>
        </w:rPr>
        <w:t xml:space="preserve"> </w:t>
      </w:r>
      <w:r w:rsidRPr="00D35C0D">
        <w:rPr>
          <w:lang w:val="en-GB"/>
        </w:rPr>
        <w:t>next</w:t>
      </w:r>
      <w:r w:rsidRPr="00D35C0D">
        <w:rPr>
          <w:spacing w:val="-2"/>
          <w:lang w:val="en-GB"/>
        </w:rPr>
        <w:t xml:space="preserve"> </w:t>
      </w:r>
      <w:r w:rsidRPr="00D35C0D">
        <w:rPr>
          <w:lang w:val="en-GB"/>
        </w:rPr>
        <w:t>stage</w:t>
      </w:r>
      <w:r w:rsidRPr="00D35C0D">
        <w:rPr>
          <w:spacing w:val="-4"/>
          <w:lang w:val="en-GB"/>
        </w:rPr>
        <w:t xml:space="preserve"> </w:t>
      </w:r>
      <w:r w:rsidRPr="00D35C0D">
        <w:rPr>
          <w:lang w:val="en-GB"/>
        </w:rPr>
        <w:t>of the</w:t>
      </w:r>
      <w:r w:rsidRPr="00D35C0D">
        <w:rPr>
          <w:spacing w:val="-2"/>
          <w:lang w:val="en-GB"/>
        </w:rPr>
        <w:t xml:space="preserve"> </w:t>
      </w:r>
      <w:r w:rsidRPr="00D35C0D">
        <w:rPr>
          <w:lang w:val="en-GB"/>
        </w:rPr>
        <w:t>application.</w:t>
      </w:r>
    </w:p>
    <w:p w14:paraId="62B70812" w14:textId="77777777" w:rsidR="008D1FE5" w:rsidRPr="00D35C0D" w:rsidRDefault="009A4B0A">
      <w:pPr>
        <w:pStyle w:val="BodyText"/>
        <w:spacing w:before="180" w:line="259" w:lineRule="auto"/>
        <w:ind w:right="106"/>
        <w:rPr>
          <w:lang w:val="en-GB"/>
        </w:rPr>
      </w:pPr>
      <w:r w:rsidRPr="00D35C0D">
        <w:rPr>
          <w:lang w:val="en-GB"/>
        </w:rPr>
        <w:t>This is because there is a different way of applying for the student visa available to EU, EEA and Swiss</w:t>
      </w:r>
      <w:r w:rsidRPr="00D35C0D">
        <w:rPr>
          <w:spacing w:val="-47"/>
          <w:lang w:val="en-GB"/>
        </w:rPr>
        <w:t xml:space="preserve"> </w:t>
      </w:r>
      <w:r w:rsidRPr="00D35C0D">
        <w:rPr>
          <w:lang w:val="en-GB"/>
        </w:rPr>
        <w:t xml:space="preserve">citizens. </w:t>
      </w:r>
      <w:r w:rsidRPr="00D35C0D">
        <w:rPr>
          <w:color w:val="0A0C0C"/>
          <w:lang w:val="en-GB"/>
        </w:rPr>
        <w:t xml:space="preserve">To confirm your identity, you can use the free </w:t>
      </w:r>
      <w:r w:rsidRPr="00D35C0D">
        <w:rPr>
          <w:b/>
          <w:color w:val="0A0C0C"/>
          <w:lang w:val="en-GB"/>
        </w:rPr>
        <w:t xml:space="preserve">UK Immigration: ID Check app </w:t>
      </w:r>
      <w:r w:rsidRPr="00D35C0D">
        <w:rPr>
          <w:color w:val="0A0C0C"/>
          <w:lang w:val="en-GB"/>
        </w:rPr>
        <w:t>to scan your</w:t>
      </w:r>
      <w:r w:rsidRPr="00D35C0D">
        <w:rPr>
          <w:color w:val="0A0C0C"/>
          <w:spacing w:val="1"/>
          <w:lang w:val="en-GB"/>
        </w:rPr>
        <w:t xml:space="preserve"> </w:t>
      </w:r>
      <w:r w:rsidRPr="00D35C0D">
        <w:rPr>
          <w:color w:val="0A0C0C"/>
          <w:lang w:val="en-GB"/>
        </w:rPr>
        <w:t>passport</w:t>
      </w:r>
      <w:r w:rsidRPr="00D35C0D">
        <w:rPr>
          <w:color w:val="0A0C0C"/>
          <w:spacing w:val="-3"/>
          <w:lang w:val="en-GB"/>
        </w:rPr>
        <w:t xml:space="preserve"> </w:t>
      </w:r>
      <w:r w:rsidRPr="00D35C0D">
        <w:rPr>
          <w:color w:val="0A0C0C"/>
          <w:lang w:val="en-GB"/>
        </w:rPr>
        <w:t>with a</w:t>
      </w:r>
      <w:r w:rsidRPr="00D35C0D">
        <w:rPr>
          <w:color w:val="0A0C0C"/>
          <w:spacing w:val="-3"/>
          <w:lang w:val="en-GB"/>
        </w:rPr>
        <w:t xml:space="preserve"> </w:t>
      </w:r>
      <w:r w:rsidRPr="00D35C0D">
        <w:rPr>
          <w:color w:val="0A0C0C"/>
          <w:lang w:val="en-GB"/>
        </w:rPr>
        <w:t>biometric chip</w:t>
      </w:r>
      <w:r w:rsidRPr="00D35C0D">
        <w:rPr>
          <w:color w:val="0A0C0C"/>
          <w:spacing w:val="-1"/>
          <w:lang w:val="en-GB"/>
        </w:rPr>
        <w:t xml:space="preserve"> </w:t>
      </w:r>
      <w:r w:rsidRPr="00D35C0D">
        <w:rPr>
          <w:color w:val="0A0C0C"/>
          <w:lang w:val="en-GB"/>
        </w:rPr>
        <w:t>and</w:t>
      </w:r>
      <w:r w:rsidRPr="00D35C0D">
        <w:rPr>
          <w:color w:val="0A0C0C"/>
          <w:spacing w:val="-1"/>
          <w:lang w:val="en-GB"/>
        </w:rPr>
        <w:t xml:space="preserve"> </w:t>
      </w:r>
      <w:r w:rsidRPr="00D35C0D">
        <w:rPr>
          <w:color w:val="0A0C0C"/>
          <w:lang w:val="en-GB"/>
        </w:rPr>
        <w:t>upload</w:t>
      </w:r>
      <w:r w:rsidRPr="00D35C0D">
        <w:rPr>
          <w:color w:val="0A0C0C"/>
          <w:spacing w:val="-1"/>
          <w:lang w:val="en-GB"/>
        </w:rPr>
        <w:t xml:space="preserve"> </w:t>
      </w:r>
      <w:r w:rsidRPr="00D35C0D">
        <w:rPr>
          <w:color w:val="0A0C0C"/>
          <w:lang w:val="en-GB"/>
        </w:rPr>
        <w:t>a photo</w:t>
      </w:r>
      <w:r w:rsidRPr="00D35C0D">
        <w:rPr>
          <w:color w:val="0A0C0C"/>
          <w:spacing w:val="-1"/>
          <w:lang w:val="en-GB"/>
        </w:rPr>
        <w:t xml:space="preserve"> </w:t>
      </w:r>
      <w:r w:rsidRPr="00D35C0D">
        <w:rPr>
          <w:color w:val="0A0C0C"/>
          <w:lang w:val="en-GB"/>
        </w:rPr>
        <w:t>of</w:t>
      </w:r>
      <w:r w:rsidRPr="00D35C0D">
        <w:rPr>
          <w:color w:val="0A0C0C"/>
          <w:spacing w:val="-2"/>
          <w:lang w:val="en-GB"/>
        </w:rPr>
        <w:t xml:space="preserve"> </w:t>
      </w:r>
      <w:r w:rsidRPr="00D35C0D">
        <w:rPr>
          <w:color w:val="0A0C0C"/>
          <w:lang w:val="en-GB"/>
        </w:rPr>
        <w:t>yourself.</w:t>
      </w:r>
    </w:p>
    <w:p w14:paraId="22BD7F78" w14:textId="77777777" w:rsidR="008D1FE5" w:rsidRPr="00D35C0D" w:rsidRDefault="008D1FE5">
      <w:pPr>
        <w:spacing w:line="259" w:lineRule="auto"/>
        <w:sectPr w:rsidR="008D1FE5" w:rsidRPr="00D35C0D">
          <w:headerReference w:type="default" r:id="rId24"/>
          <w:pgSz w:w="11910" w:h="16840"/>
          <w:pgMar w:top="1400" w:right="1320" w:bottom="1200" w:left="1340" w:header="0" w:footer="1000" w:gutter="0"/>
          <w:cols w:space="720"/>
        </w:sectPr>
      </w:pPr>
    </w:p>
    <w:p w14:paraId="5ACFEBC5" w14:textId="77777777" w:rsidR="008D1FE5" w:rsidRPr="00D35C0D" w:rsidRDefault="009A4B0A">
      <w:pPr>
        <w:pStyle w:val="BodyText"/>
        <w:ind w:left="820"/>
        <w:rPr>
          <w:sz w:val="20"/>
          <w:lang w:val="en-GB"/>
        </w:rPr>
      </w:pPr>
      <w:r w:rsidRPr="00D35C0D">
        <w:rPr>
          <w:noProof/>
          <w:sz w:val="20"/>
          <w:lang w:val="en-GB"/>
        </w:rPr>
        <w:lastRenderedPageBreak/>
        <w:drawing>
          <wp:inline distT="0" distB="0" distL="0" distR="0" wp14:anchorId="5A411F81" wp14:editId="4829FC96">
            <wp:extent cx="4847738" cy="1394459"/>
            <wp:effectExtent l="0" t="0" r="0" b="0"/>
            <wp:docPr id="7" name="image4.jpeg" descr="A screenshot from the visa application form. It asks if yo have a current EU,EAA, or Swiss passport. It gives the option to responsd yes or n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mage4.jpeg" descr="A screenshot from the visa application form. It asks if yo have a current EU,EAA, or Swiss passport. It gives the option to responsd yes or no. "/>
                    <pic:cNvPicPr/>
                  </pic:nvPicPr>
                  <pic:blipFill>
                    <a:blip r:embed="rId25" cstate="print"/>
                    <a:stretch>
                      <a:fillRect/>
                    </a:stretch>
                  </pic:blipFill>
                  <pic:spPr>
                    <a:xfrm>
                      <a:off x="0" y="0"/>
                      <a:ext cx="4847738" cy="1394459"/>
                    </a:xfrm>
                    <a:prstGeom prst="rect">
                      <a:avLst/>
                    </a:prstGeom>
                  </pic:spPr>
                </pic:pic>
              </a:graphicData>
            </a:graphic>
          </wp:inline>
        </w:drawing>
      </w:r>
    </w:p>
    <w:p w14:paraId="7594C1D9" w14:textId="77777777" w:rsidR="008D1FE5" w:rsidRPr="00D35C0D" w:rsidRDefault="008D1FE5">
      <w:pPr>
        <w:pStyle w:val="BodyText"/>
        <w:ind w:left="0"/>
        <w:rPr>
          <w:sz w:val="27"/>
          <w:lang w:val="en-GB"/>
        </w:rPr>
      </w:pPr>
    </w:p>
    <w:p w14:paraId="66DDA781" w14:textId="6CF07784" w:rsidR="008D1FE5" w:rsidRPr="00D35C0D" w:rsidRDefault="009A4B0A">
      <w:pPr>
        <w:pStyle w:val="BodyText"/>
        <w:spacing w:before="56" w:line="259" w:lineRule="auto"/>
        <w:ind w:right="392"/>
        <w:rPr>
          <w:lang w:val="en-GB"/>
        </w:rPr>
      </w:pPr>
      <w:r w:rsidRPr="00D35C0D">
        <w:rPr>
          <w:lang w:val="en-GB"/>
        </w:rPr>
        <w:t xml:space="preserve">Note: EU, </w:t>
      </w:r>
      <w:r w:rsidR="00D35C0D" w:rsidRPr="00D35C0D">
        <w:rPr>
          <w:lang w:val="en-GB"/>
        </w:rPr>
        <w:t>EEA,</w:t>
      </w:r>
      <w:r w:rsidRPr="00D35C0D">
        <w:rPr>
          <w:lang w:val="en-GB"/>
        </w:rPr>
        <w:t xml:space="preserve"> and Swiss citizens who </w:t>
      </w:r>
      <w:proofErr w:type="gramStart"/>
      <w:r w:rsidRPr="00D35C0D">
        <w:rPr>
          <w:lang w:val="en-GB"/>
        </w:rPr>
        <w:t>are able to</w:t>
      </w:r>
      <w:proofErr w:type="gramEnd"/>
      <w:r w:rsidRPr="00D35C0D">
        <w:rPr>
          <w:lang w:val="en-GB"/>
        </w:rPr>
        <w:t xml:space="preserve"> use the UK Immigration: ID Check app, will not</w:t>
      </w:r>
      <w:r w:rsidRPr="00D35C0D">
        <w:rPr>
          <w:spacing w:val="1"/>
          <w:lang w:val="en-GB"/>
        </w:rPr>
        <w:t xml:space="preserve"> </w:t>
      </w:r>
      <w:r w:rsidRPr="00D35C0D">
        <w:rPr>
          <w:lang w:val="en-GB"/>
        </w:rPr>
        <w:t xml:space="preserve">need to visit a Visa Application Centre as part of the Student Visa application. </w:t>
      </w:r>
    </w:p>
    <w:p w14:paraId="3E449CF6" w14:textId="77777777" w:rsidR="008D1FE5" w:rsidRPr="00D35C0D" w:rsidRDefault="008D1FE5">
      <w:pPr>
        <w:pStyle w:val="BodyText"/>
        <w:spacing w:before="6"/>
        <w:ind w:left="0"/>
        <w:rPr>
          <w:sz w:val="8"/>
          <w:lang w:val="en-GB"/>
        </w:rPr>
      </w:pPr>
    </w:p>
    <w:p w14:paraId="69464C93" w14:textId="77777777" w:rsidR="008D1FE5" w:rsidRPr="00D35C0D" w:rsidRDefault="009A4B0A">
      <w:pPr>
        <w:pStyle w:val="Heading2"/>
        <w:spacing w:before="56"/>
        <w:rPr>
          <w:lang w:val="en-GB"/>
        </w:rPr>
      </w:pPr>
      <w:r w:rsidRPr="00D35C0D">
        <w:rPr>
          <w:lang w:val="en-GB"/>
        </w:rPr>
        <w:t>All</w:t>
      </w:r>
      <w:r w:rsidRPr="00D35C0D">
        <w:rPr>
          <w:spacing w:val="-4"/>
          <w:lang w:val="en-GB"/>
        </w:rPr>
        <w:t xml:space="preserve"> </w:t>
      </w:r>
      <w:r w:rsidRPr="00D35C0D">
        <w:rPr>
          <w:lang w:val="en-GB"/>
        </w:rPr>
        <w:t>other</w:t>
      </w:r>
      <w:r w:rsidRPr="00D35C0D">
        <w:rPr>
          <w:spacing w:val="-3"/>
          <w:lang w:val="en-GB"/>
        </w:rPr>
        <w:t xml:space="preserve"> </w:t>
      </w:r>
      <w:r w:rsidRPr="00D35C0D">
        <w:rPr>
          <w:lang w:val="en-GB"/>
        </w:rPr>
        <w:t>citizens</w:t>
      </w:r>
      <w:r w:rsidRPr="00D35C0D">
        <w:rPr>
          <w:spacing w:val="-3"/>
          <w:lang w:val="en-GB"/>
        </w:rPr>
        <w:t xml:space="preserve"> </w:t>
      </w:r>
      <w:r w:rsidRPr="00D35C0D">
        <w:rPr>
          <w:lang w:val="en-GB"/>
        </w:rPr>
        <w:t>applying</w:t>
      </w:r>
      <w:r w:rsidRPr="00D35C0D">
        <w:rPr>
          <w:spacing w:val="-3"/>
          <w:lang w:val="en-GB"/>
        </w:rPr>
        <w:t xml:space="preserve"> </w:t>
      </w:r>
      <w:r w:rsidRPr="00D35C0D">
        <w:rPr>
          <w:lang w:val="en-GB"/>
        </w:rPr>
        <w:t>for</w:t>
      </w:r>
      <w:r w:rsidRPr="00D35C0D">
        <w:rPr>
          <w:spacing w:val="-2"/>
          <w:lang w:val="en-GB"/>
        </w:rPr>
        <w:t xml:space="preserve"> </w:t>
      </w:r>
      <w:r w:rsidRPr="00D35C0D">
        <w:rPr>
          <w:lang w:val="en-GB"/>
        </w:rPr>
        <w:t>a</w:t>
      </w:r>
      <w:r w:rsidRPr="00D35C0D">
        <w:rPr>
          <w:spacing w:val="-1"/>
          <w:lang w:val="en-GB"/>
        </w:rPr>
        <w:t xml:space="preserve"> </w:t>
      </w:r>
      <w:r w:rsidRPr="00D35C0D">
        <w:rPr>
          <w:lang w:val="en-GB"/>
        </w:rPr>
        <w:t>Student</w:t>
      </w:r>
      <w:r w:rsidRPr="00D35C0D">
        <w:rPr>
          <w:spacing w:val="-1"/>
          <w:lang w:val="en-GB"/>
        </w:rPr>
        <w:t xml:space="preserve"> </w:t>
      </w:r>
      <w:r w:rsidRPr="00D35C0D">
        <w:rPr>
          <w:lang w:val="en-GB"/>
        </w:rPr>
        <w:t>Visa:</w:t>
      </w:r>
    </w:p>
    <w:p w14:paraId="48F4A0FB" w14:textId="63785B74" w:rsidR="008D1FE5" w:rsidRPr="00D35C0D" w:rsidRDefault="009A4B0A">
      <w:pPr>
        <w:pStyle w:val="BodyText"/>
        <w:spacing w:before="183" w:line="259" w:lineRule="auto"/>
        <w:ind w:right="208"/>
        <w:rPr>
          <w:lang w:val="en-GB"/>
        </w:rPr>
      </w:pPr>
      <w:r w:rsidRPr="00D35C0D">
        <w:rPr>
          <w:lang w:val="en-GB"/>
        </w:rPr>
        <w:t>All other nationals (and those EU, EEA and Swiss citizens who are unable to use the UK Immigration:</w:t>
      </w:r>
      <w:r w:rsidRPr="00D35C0D">
        <w:rPr>
          <w:spacing w:val="-47"/>
          <w:lang w:val="en-GB"/>
        </w:rPr>
        <w:t xml:space="preserve"> </w:t>
      </w:r>
      <w:r w:rsidRPr="00D35C0D">
        <w:rPr>
          <w:lang w:val="en-GB"/>
        </w:rPr>
        <w:t>ID Check app) will need to apply online, attend an appointment at the Visa Application Centre to</w:t>
      </w:r>
      <w:r w:rsidRPr="00D35C0D">
        <w:rPr>
          <w:spacing w:val="1"/>
          <w:lang w:val="en-GB"/>
        </w:rPr>
        <w:t xml:space="preserve"> </w:t>
      </w:r>
      <w:r w:rsidRPr="00D35C0D">
        <w:rPr>
          <w:lang w:val="en-GB"/>
        </w:rPr>
        <w:t>prove identity, submit their passport to the Visa Application Centre</w:t>
      </w:r>
      <w:r w:rsidR="0094747A">
        <w:rPr>
          <w:lang w:val="en-GB"/>
        </w:rPr>
        <w:t>.</w:t>
      </w:r>
    </w:p>
    <w:p w14:paraId="6BD0A781" w14:textId="77777777" w:rsidR="008D1FE5" w:rsidRPr="00D35C0D" w:rsidRDefault="009A4B0A">
      <w:pPr>
        <w:pStyle w:val="Heading2"/>
        <w:spacing w:before="158"/>
        <w:rPr>
          <w:lang w:val="en-GB"/>
        </w:rPr>
      </w:pPr>
      <w:r w:rsidRPr="00D35C0D">
        <w:rPr>
          <w:lang w:val="en-GB"/>
        </w:rPr>
        <w:t>Language</w:t>
      </w:r>
      <w:r w:rsidRPr="00D35C0D">
        <w:rPr>
          <w:spacing w:val="-3"/>
          <w:lang w:val="en-GB"/>
        </w:rPr>
        <w:t xml:space="preserve"> </w:t>
      </w:r>
      <w:r w:rsidRPr="00D35C0D">
        <w:rPr>
          <w:lang w:val="en-GB"/>
        </w:rPr>
        <w:t>of</w:t>
      </w:r>
      <w:r w:rsidRPr="00D35C0D">
        <w:rPr>
          <w:spacing w:val="-2"/>
          <w:lang w:val="en-GB"/>
        </w:rPr>
        <w:t xml:space="preserve"> </w:t>
      </w:r>
      <w:r w:rsidRPr="00D35C0D">
        <w:rPr>
          <w:lang w:val="en-GB"/>
        </w:rPr>
        <w:t>the</w:t>
      </w:r>
      <w:r w:rsidRPr="00D35C0D">
        <w:rPr>
          <w:spacing w:val="-2"/>
          <w:lang w:val="en-GB"/>
        </w:rPr>
        <w:t xml:space="preserve"> </w:t>
      </w:r>
      <w:r w:rsidRPr="00D35C0D">
        <w:rPr>
          <w:lang w:val="en-GB"/>
        </w:rPr>
        <w:t>Visa</w:t>
      </w:r>
      <w:r w:rsidRPr="00D35C0D">
        <w:rPr>
          <w:spacing w:val="-4"/>
          <w:lang w:val="en-GB"/>
        </w:rPr>
        <w:t xml:space="preserve"> </w:t>
      </w:r>
      <w:r w:rsidRPr="00D35C0D">
        <w:rPr>
          <w:lang w:val="en-GB"/>
        </w:rPr>
        <w:t>Application</w:t>
      </w:r>
      <w:r w:rsidRPr="00D35C0D">
        <w:rPr>
          <w:spacing w:val="-2"/>
          <w:lang w:val="en-GB"/>
        </w:rPr>
        <w:t xml:space="preserve"> </w:t>
      </w:r>
      <w:r w:rsidRPr="00D35C0D">
        <w:rPr>
          <w:lang w:val="en-GB"/>
        </w:rPr>
        <w:t>Form:</w:t>
      </w:r>
    </w:p>
    <w:p w14:paraId="3EB6F666" w14:textId="77777777" w:rsidR="008D1FE5" w:rsidRPr="00D35C0D" w:rsidRDefault="009A4B0A">
      <w:pPr>
        <w:pStyle w:val="BodyText"/>
        <w:spacing w:before="180" w:line="259" w:lineRule="auto"/>
        <w:ind w:right="615"/>
        <w:rPr>
          <w:lang w:val="en-GB"/>
        </w:rPr>
      </w:pPr>
      <w:r w:rsidRPr="00D35C0D">
        <w:rPr>
          <w:lang w:val="en-GB"/>
        </w:rPr>
        <w:t>You can choose the language of the questions in the visa application form. We suggest that you</w:t>
      </w:r>
      <w:r w:rsidRPr="00D35C0D">
        <w:rPr>
          <w:spacing w:val="-47"/>
          <w:lang w:val="en-GB"/>
        </w:rPr>
        <w:t xml:space="preserve"> </w:t>
      </w:r>
      <w:r w:rsidRPr="00D35C0D">
        <w:rPr>
          <w:lang w:val="en-GB"/>
        </w:rPr>
        <w:t>choose English.</w:t>
      </w:r>
    </w:p>
    <w:p w14:paraId="0C178EAF" w14:textId="77777777" w:rsidR="008D1FE5" w:rsidRPr="00D35C0D" w:rsidRDefault="009A4B0A">
      <w:pPr>
        <w:pStyle w:val="Heading2"/>
        <w:spacing w:before="162"/>
        <w:rPr>
          <w:lang w:val="en-GB"/>
        </w:rPr>
      </w:pPr>
      <w:r w:rsidRPr="00D35C0D">
        <w:rPr>
          <w:lang w:val="en-GB"/>
        </w:rPr>
        <w:t>Confirm</w:t>
      </w:r>
      <w:r w:rsidRPr="00D35C0D">
        <w:rPr>
          <w:spacing w:val="-4"/>
          <w:lang w:val="en-GB"/>
        </w:rPr>
        <w:t xml:space="preserve"> </w:t>
      </w:r>
      <w:r w:rsidRPr="00D35C0D">
        <w:rPr>
          <w:lang w:val="en-GB"/>
        </w:rPr>
        <w:t>Visa</w:t>
      </w:r>
      <w:r w:rsidRPr="00D35C0D">
        <w:rPr>
          <w:spacing w:val="-4"/>
          <w:lang w:val="en-GB"/>
        </w:rPr>
        <w:t xml:space="preserve"> </w:t>
      </w:r>
      <w:r w:rsidRPr="00D35C0D">
        <w:rPr>
          <w:lang w:val="en-GB"/>
        </w:rPr>
        <w:t>Type:</w:t>
      </w:r>
    </w:p>
    <w:p w14:paraId="7EC98B10" w14:textId="1DA65F31" w:rsidR="008D1FE5" w:rsidRPr="00D35C0D" w:rsidRDefault="009A4B0A">
      <w:pPr>
        <w:pStyle w:val="BodyText"/>
        <w:spacing w:before="180"/>
        <w:rPr>
          <w:lang w:val="en-GB"/>
        </w:rPr>
      </w:pPr>
      <w:r w:rsidRPr="00D35C0D">
        <w:rPr>
          <w:lang w:val="en-GB"/>
        </w:rPr>
        <w:t>You</w:t>
      </w:r>
      <w:r w:rsidRPr="00D35C0D">
        <w:rPr>
          <w:spacing w:val="-1"/>
          <w:lang w:val="en-GB"/>
        </w:rPr>
        <w:t xml:space="preserve"> </w:t>
      </w:r>
      <w:r w:rsidRPr="00D35C0D">
        <w:rPr>
          <w:lang w:val="en-GB"/>
        </w:rPr>
        <w:t>should</w:t>
      </w:r>
      <w:r w:rsidRPr="00D35C0D">
        <w:rPr>
          <w:spacing w:val="-1"/>
          <w:lang w:val="en-GB"/>
        </w:rPr>
        <w:t xml:space="preserve"> </w:t>
      </w:r>
      <w:r w:rsidRPr="00D35C0D">
        <w:rPr>
          <w:lang w:val="en-GB"/>
        </w:rPr>
        <w:t>scroll</w:t>
      </w:r>
      <w:r w:rsidRPr="00D35C0D">
        <w:rPr>
          <w:spacing w:val="-1"/>
          <w:lang w:val="en-GB"/>
        </w:rPr>
        <w:t xml:space="preserve"> </w:t>
      </w:r>
      <w:r w:rsidRPr="00D35C0D">
        <w:rPr>
          <w:lang w:val="en-GB"/>
        </w:rPr>
        <w:t>down and</w:t>
      </w:r>
      <w:r w:rsidRPr="00D35C0D">
        <w:rPr>
          <w:spacing w:val="-4"/>
          <w:lang w:val="en-GB"/>
        </w:rPr>
        <w:t xml:space="preserve"> </w:t>
      </w:r>
      <w:r w:rsidRPr="00D35C0D">
        <w:rPr>
          <w:lang w:val="en-GB"/>
        </w:rPr>
        <w:t>choose</w:t>
      </w:r>
      <w:r w:rsidRPr="00D35C0D">
        <w:rPr>
          <w:spacing w:val="-1"/>
          <w:lang w:val="en-GB"/>
        </w:rPr>
        <w:t xml:space="preserve"> </w:t>
      </w:r>
      <w:r w:rsidRPr="00D35C0D">
        <w:rPr>
          <w:lang w:val="en-GB"/>
        </w:rPr>
        <w:t>“Student”</w:t>
      </w:r>
      <w:r w:rsidRPr="00D35C0D">
        <w:rPr>
          <w:spacing w:val="1"/>
          <w:lang w:val="en-GB"/>
        </w:rPr>
        <w:t xml:space="preserve"> </w:t>
      </w:r>
      <w:r w:rsidRPr="00D35C0D">
        <w:rPr>
          <w:lang w:val="en-GB"/>
        </w:rPr>
        <w:t>and</w:t>
      </w:r>
      <w:r w:rsidRPr="00D35C0D">
        <w:rPr>
          <w:spacing w:val="-3"/>
          <w:lang w:val="en-GB"/>
        </w:rPr>
        <w:t xml:space="preserve"> </w:t>
      </w:r>
      <w:r w:rsidRPr="00D35C0D">
        <w:rPr>
          <w:lang w:val="en-GB"/>
        </w:rPr>
        <w:t>then</w:t>
      </w:r>
      <w:r w:rsidRPr="00D35C0D">
        <w:rPr>
          <w:spacing w:val="-1"/>
          <w:lang w:val="en-GB"/>
        </w:rPr>
        <w:t xml:space="preserve"> </w:t>
      </w:r>
      <w:r w:rsidRPr="00D35C0D">
        <w:rPr>
          <w:lang w:val="en-GB"/>
        </w:rPr>
        <w:t>scroll</w:t>
      </w:r>
      <w:r w:rsidRPr="00D35C0D">
        <w:rPr>
          <w:spacing w:val="-3"/>
          <w:lang w:val="en-GB"/>
        </w:rPr>
        <w:t xml:space="preserve"> </w:t>
      </w:r>
      <w:r w:rsidRPr="00D35C0D">
        <w:rPr>
          <w:lang w:val="en-GB"/>
        </w:rPr>
        <w:t>to the</w:t>
      </w:r>
      <w:r w:rsidRPr="00D35C0D">
        <w:rPr>
          <w:spacing w:val="-2"/>
          <w:lang w:val="en-GB"/>
        </w:rPr>
        <w:t xml:space="preserve"> </w:t>
      </w:r>
      <w:r w:rsidRPr="00D35C0D">
        <w:rPr>
          <w:lang w:val="en-GB"/>
        </w:rPr>
        <w:t>end</w:t>
      </w:r>
      <w:r w:rsidRPr="00D35C0D">
        <w:rPr>
          <w:spacing w:val="-1"/>
          <w:lang w:val="en-GB"/>
        </w:rPr>
        <w:t xml:space="preserve"> </w:t>
      </w:r>
      <w:r w:rsidRPr="00D35C0D">
        <w:rPr>
          <w:lang w:val="en-GB"/>
        </w:rPr>
        <w:t>and</w:t>
      </w:r>
      <w:r w:rsidRPr="00D35C0D">
        <w:rPr>
          <w:spacing w:val="-1"/>
          <w:lang w:val="en-GB"/>
        </w:rPr>
        <w:t xml:space="preserve"> </w:t>
      </w:r>
      <w:r w:rsidRPr="00D35C0D">
        <w:rPr>
          <w:lang w:val="en-GB"/>
        </w:rPr>
        <w:t>click</w:t>
      </w:r>
      <w:r w:rsidRPr="00D35C0D">
        <w:rPr>
          <w:spacing w:val="-2"/>
          <w:lang w:val="en-GB"/>
        </w:rPr>
        <w:t xml:space="preserve"> </w:t>
      </w:r>
      <w:r w:rsidRPr="00D35C0D">
        <w:rPr>
          <w:lang w:val="en-GB"/>
        </w:rPr>
        <w:t>“Next</w:t>
      </w:r>
      <w:r w:rsidR="00D35C0D" w:rsidRPr="00D35C0D">
        <w:rPr>
          <w:lang w:val="en-GB"/>
        </w:rPr>
        <w:t>.”</w:t>
      </w:r>
    </w:p>
    <w:p w14:paraId="14E8ED8F" w14:textId="77777777" w:rsidR="008D1FE5" w:rsidRPr="00D35C0D" w:rsidRDefault="009A4B0A">
      <w:pPr>
        <w:pStyle w:val="BodyText"/>
        <w:spacing w:before="7"/>
        <w:ind w:left="0"/>
        <w:rPr>
          <w:sz w:val="11"/>
          <w:lang w:val="en-GB"/>
        </w:rPr>
      </w:pPr>
      <w:r w:rsidRPr="00D35C0D">
        <w:rPr>
          <w:noProof/>
          <w:lang w:val="en-GB"/>
        </w:rPr>
        <w:drawing>
          <wp:anchor distT="0" distB="0" distL="0" distR="0" simplePos="0" relativeHeight="4" behindDoc="0" locked="0" layoutInCell="1" allowOverlap="1" wp14:anchorId="52822C17" wp14:editId="25C49100">
            <wp:simplePos x="0" y="0"/>
            <wp:positionH relativeFrom="page">
              <wp:posOffset>914400</wp:posOffset>
            </wp:positionH>
            <wp:positionV relativeFrom="paragraph">
              <wp:posOffset>114927</wp:posOffset>
            </wp:positionV>
            <wp:extent cx="4930843" cy="2386584"/>
            <wp:effectExtent l="0" t="0" r="0" b="0"/>
            <wp:wrapTopAndBottom/>
            <wp:docPr id="9" name="image5.jpeg" descr="A screenshot of the visa application form asking to confirm the visa type you are applying for.  The option to select student is highlighted.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image5.jpeg" descr="A screenshot of the visa application form asking to confirm the visa type you are applying for.  The option to select student is highlighted. "/>
                    <pic:cNvPicPr/>
                  </pic:nvPicPr>
                  <pic:blipFill>
                    <a:blip r:embed="rId26" cstate="print"/>
                    <a:stretch>
                      <a:fillRect/>
                    </a:stretch>
                  </pic:blipFill>
                  <pic:spPr>
                    <a:xfrm>
                      <a:off x="0" y="0"/>
                      <a:ext cx="4930843" cy="2386584"/>
                    </a:xfrm>
                    <a:prstGeom prst="rect">
                      <a:avLst/>
                    </a:prstGeom>
                  </pic:spPr>
                </pic:pic>
              </a:graphicData>
            </a:graphic>
          </wp:anchor>
        </w:drawing>
      </w:r>
    </w:p>
    <w:p w14:paraId="46EE4D75" w14:textId="77777777" w:rsidR="008D1FE5" w:rsidRPr="00D35C0D" w:rsidRDefault="008D1FE5">
      <w:pPr>
        <w:pStyle w:val="BodyText"/>
        <w:ind w:left="0"/>
        <w:rPr>
          <w:lang w:val="en-GB"/>
        </w:rPr>
      </w:pPr>
    </w:p>
    <w:p w14:paraId="3F1E586C" w14:textId="77777777" w:rsidR="008D1FE5" w:rsidRPr="00D35C0D" w:rsidRDefault="008D1FE5">
      <w:pPr>
        <w:pStyle w:val="BodyText"/>
        <w:spacing w:before="6"/>
        <w:ind w:left="0"/>
        <w:rPr>
          <w:sz w:val="27"/>
          <w:lang w:val="en-GB"/>
        </w:rPr>
      </w:pPr>
    </w:p>
    <w:p w14:paraId="0A32F5B0" w14:textId="77777777" w:rsidR="008D1FE5" w:rsidRPr="00D35C0D" w:rsidRDefault="009A4B0A">
      <w:pPr>
        <w:pStyle w:val="Heading2"/>
        <w:spacing w:before="1"/>
        <w:rPr>
          <w:lang w:val="en-GB"/>
        </w:rPr>
      </w:pPr>
      <w:r w:rsidRPr="00D35C0D">
        <w:rPr>
          <w:lang w:val="en-GB"/>
        </w:rPr>
        <w:t>Select</w:t>
      </w:r>
      <w:r w:rsidRPr="00D35C0D">
        <w:rPr>
          <w:spacing w:val="-2"/>
          <w:lang w:val="en-GB"/>
        </w:rPr>
        <w:t xml:space="preserve"> </w:t>
      </w:r>
      <w:r w:rsidRPr="00D35C0D">
        <w:rPr>
          <w:lang w:val="en-GB"/>
        </w:rPr>
        <w:t>a</w:t>
      </w:r>
      <w:r w:rsidRPr="00D35C0D">
        <w:rPr>
          <w:spacing w:val="-4"/>
          <w:lang w:val="en-GB"/>
        </w:rPr>
        <w:t xml:space="preserve"> </w:t>
      </w:r>
      <w:r w:rsidRPr="00D35C0D">
        <w:rPr>
          <w:lang w:val="en-GB"/>
        </w:rPr>
        <w:t>country</w:t>
      </w:r>
      <w:r w:rsidRPr="00D35C0D">
        <w:rPr>
          <w:spacing w:val="-3"/>
          <w:lang w:val="en-GB"/>
        </w:rPr>
        <w:t xml:space="preserve"> </w:t>
      </w:r>
      <w:r w:rsidRPr="00D35C0D">
        <w:rPr>
          <w:lang w:val="en-GB"/>
        </w:rPr>
        <w:t>to</w:t>
      </w:r>
      <w:r w:rsidRPr="00D35C0D">
        <w:rPr>
          <w:spacing w:val="-3"/>
          <w:lang w:val="en-GB"/>
        </w:rPr>
        <w:t xml:space="preserve"> </w:t>
      </w:r>
      <w:r w:rsidRPr="00D35C0D">
        <w:rPr>
          <w:lang w:val="en-GB"/>
        </w:rPr>
        <w:t>provide</w:t>
      </w:r>
      <w:r w:rsidRPr="00D35C0D">
        <w:rPr>
          <w:spacing w:val="-2"/>
          <w:lang w:val="en-GB"/>
        </w:rPr>
        <w:t xml:space="preserve"> </w:t>
      </w:r>
      <w:r w:rsidRPr="00D35C0D">
        <w:rPr>
          <w:lang w:val="en-GB"/>
        </w:rPr>
        <w:t>your</w:t>
      </w:r>
      <w:r w:rsidRPr="00D35C0D">
        <w:rPr>
          <w:spacing w:val="-1"/>
          <w:lang w:val="en-GB"/>
        </w:rPr>
        <w:t xml:space="preserve"> </w:t>
      </w:r>
      <w:r w:rsidRPr="00D35C0D">
        <w:rPr>
          <w:lang w:val="en-GB"/>
        </w:rPr>
        <w:t>biometrics:</w:t>
      </w:r>
    </w:p>
    <w:p w14:paraId="60081B3B" w14:textId="77777777" w:rsidR="008D1FE5" w:rsidRPr="00D35C0D" w:rsidRDefault="008D1FE5">
      <w:pPr>
        <w:sectPr w:rsidR="008D1FE5" w:rsidRPr="00D35C0D">
          <w:headerReference w:type="default" r:id="rId27"/>
          <w:pgSz w:w="11910" w:h="16840"/>
          <w:pgMar w:top="1420" w:right="1320" w:bottom="1200" w:left="1340" w:header="0" w:footer="1000" w:gutter="0"/>
          <w:cols w:space="720"/>
        </w:sectPr>
      </w:pPr>
    </w:p>
    <w:p w14:paraId="32098C6A" w14:textId="77777777" w:rsidR="008D1FE5" w:rsidRPr="00D35C0D" w:rsidRDefault="009A4B0A">
      <w:pPr>
        <w:pStyle w:val="BodyText"/>
        <w:spacing w:before="41" w:line="259" w:lineRule="auto"/>
        <w:ind w:right="243"/>
        <w:jc w:val="both"/>
        <w:rPr>
          <w:lang w:val="en-GB"/>
        </w:rPr>
      </w:pPr>
      <w:r w:rsidRPr="00D35C0D">
        <w:rPr>
          <w:lang w:val="en-GB"/>
        </w:rPr>
        <w:lastRenderedPageBreak/>
        <w:t>Unless you are an EU, EEA or Swiss citizen applying using the UK Immigration: ID check app, you will</w:t>
      </w:r>
      <w:r w:rsidRPr="00D35C0D">
        <w:rPr>
          <w:spacing w:val="-47"/>
          <w:lang w:val="en-GB"/>
        </w:rPr>
        <w:t xml:space="preserve"> </w:t>
      </w:r>
      <w:r w:rsidRPr="00D35C0D">
        <w:rPr>
          <w:lang w:val="en-GB"/>
        </w:rPr>
        <w:t>need</w:t>
      </w:r>
      <w:r w:rsidRPr="00D35C0D">
        <w:rPr>
          <w:spacing w:val="-2"/>
          <w:lang w:val="en-GB"/>
        </w:rPr>
        <w:t xml:space="preserve"> </w:t>
      </w:r>
      <w:r w:rsidRPr="00D35C0D">
        <w:rPr>
          <w:lang w:val="en-GB"/>
        </w:rPr>
        <w:t>to</w:t>
      </w:r>
      <w:r w:rsidRPr="00D35C0D">
        <w:rPr>
          <w:spacing w:val="1"/>
          <w:lang w:val="en-GB"/>
        </w:rPr>
        <w:t xml:space="preserve"> </w:t>
      </w:r>
      <w:r w:rsidRPr="00D35C0D">
        <w:rPr>
          <w:lang w:val="en-GB"/>
        </w:rPr>
        <w:t>book</w:t>
      </w:r>
      <w:r w:rsidRPr="00D35C0D">
        <w:rPr>
          <w:spacing w:val="-3"/>
          <w:lang w:val="en-GB"/>
        </w:rPr>
        <w:t xml:space="preserve"> </w:t>
      </w:r>
      <w:r w:rsidRPr="00D35C0D">
        <w:rPr>
          <w:lang w:val="en-GB"/>
        </w:rPr>
        <w:t>an appointment</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provide</w:t>
      </w:r>
      <w:r w:rsidRPr="00D35C0D">
        <w:rPr>
          <w:spacing w:val="-2"/>
          <w:lang w:val="en-GB"/>
        </w:rPr>
        <w:t xml:space="preserve"> </w:t>
      </w:r>
      <w:r w:rsidRPr="00D35C0D">
        <w:rPr>
          <w:lang w:val="en-GB"/>
        </w:rPr>
        <w:t>your</w:t>
      </w:r>
      <w:r w:rsidRPr="00D35C0D">
        <w:rPr>
          <w:spacing w:val="-1"/>
          <w:lang w:val="en-GB"/>
        </w:rPr>
        <w:t xml:space="preserve"> </w:t>
      </w:r>
      <w:r w:rsidRPr="00D35C0D">
        <w:rPr>
          <w:lang w:val="en-GB"/>
        </w:rPr>
        <w:t>biometrics at</w:t>
      </w:r>
      <w:r w:rsidRPr="00D35C0D">
        <w:rPr>
          <w:spacing w:val="-1"/>
          <w:lang w:val="en-GB"/>
        </w:rPr>
        <w:t xml:space="preserve"> </w:t>
      </w:r>
      <w:r w:rsidRPr="00D35C0D">
        <w:rPr>
          <w:lang w:val="en-GB"/>
        </w:rPr>
        <w:t>a</w:t>
      </w:r>
      <w:r w:rsidRPr="00D35C0D">
        <w:rPr>
          <w:spacing w:val="-3"/>
          <w:lang w:val="en-GB"/>
        </w:rPr>
        <w:t xml:space="preserve"> </w:t>
      </w:r>
      <w:r w:rsidRPr="00D35C0D">
        <w:rPr>
          <w:lang w:val="en-GB"/>
        </w:rPr>
        <w:t>Visa</w:t>
      </w:r>
      <w:r w:rsidRPr="00D35C0D">
        <w:rPr>
          <w:spacing w:val="-1"/>
          <w:lang w:val="en-GB"/>
        </w:rPr>
        <w:t xml:space="preserve"> </w:t>
      </w:r>
      <w:r w:rsidRPr="00D35C0D">
        <w:rPr>
          <w:lang w:val="en-GB"/>
        </w:rPr>
        <w:t>Application</w:t>
      </w:r>
      <w:r w:rsidRPr="00D35C0D">
        <w:rPr>
          <w:spacing w:val="-1"/>
          <w:lang w:val="en-GB"/>
        </w:rPr>
        <w:t xml:space="preserve"> </w:t>
      </w:r>
      <w:r w:rsidRPr="00D35C0D">
        <w:rPr>
          <w:lang w:val="en-GB"/>
        </w:rPr>
        <w:t>Centre.</w:t>
      </w:r>
    </w:p>
    <w:p w14:paraId="335C7A27" w14:textId="77777777" w:rsidR="008D1FE5" w:rsidRPr="00D35C0D" w:rsidRDefault="009A4B0A">
      <w:pPr>
        <w:pStyle w:val="BodyText"/>
        <w:spacing w:before="159" w:line="259" w:lineRule="auto"/>
        <w:ind w:right="288"/>
        <w:jc w:val="both"/>
        <w:rPr>
          <w:lang w:val="en-GB"/>
        </w:rPr>
      </w:pPr>
      <w:r w:rsidRPr="00D35C0D">
        <w:rPr>
          <w:lang w:val="en-GB"/>
        </w:rPr>
        <w:t>You should choose the country in which you are living (if you are in a country that is not your home</w:t>
      </w:r>
      <w:r w:rsidRPr="00D35C0D">
        <w:rPr>
          <w:spacing w:val="-47"/>
          <w:lang w:val="en-GB"/>
        </w:rPr>
        <w:t xml:space="preserve"> </w:t>
      </w:r>
      <w:r w:rsidRPr="00D35C0D">
        <w:rPr>
          <w:lang w:val="en-GB"/>
        </w:rPr>
        <w:t>country, you may be able to attend a Visa Application Centre if you are resident for example due to</w:t>
      </w:r>
      <w:r w:rsidRPr="00D35C0D">
        <w:rPr>
          <w:spacing w:val="-47"/>
          <w:lang w:val="en-GB"/>
        </w:rPr>
        <w:t xml:space="preserve"> </w:t>
      </w:r>
      <w:r w:rsidRPr="00D35C0D">
        <w:rPr>
          <w:lang w:val="en-GB"/>
        </w:rPr>
        <w:t>studies,</w:t>
      </w:r>
      <w:r w:rsidRPr="00D35C0D">
        <w:rPr>
          <w:spacing w:val="-1"/>
          <w:lang w:val="en-GB"/>
        </w:rPr>
        <w:t xml:space="preserve"> </w:t>
      </w:r>
      <w:r w:rsidRPr="00D35C0D">
        <w:rPr>
          <w:lang w:val="en-GB"/>
        </w:rPr>
        <w:t>but not if</w:t>
      </w:r>
      <w:r w:rsidRPr="00D35C0D">
        <w:rPr>
          <w:spacing w:val="-3"/>
          <w:lang w:val="en-GB"/>
        </w:rPr>
        <w:t xml:space="preserve"> </w:t>
      </w:r>
      <w:r w:rsidRPr="00D35C0D">
        <w:rPr>
          <w:lang w:val="en-GB"/>
        </w:rPr>
        <w:t>you</w:t>
      </w:r>
      <w:r w:rsidRPr="00D35C0D">
        <w:rPr>
          <w:spacing w:val="-1"/>
          <w:lang w:val="en-GB"/>
        </w:rPr>
        <w:t xml:space="preserve"> </w:t>
      </w:r>
      <w:r w:rsidRPr="00D35C0D">
        <w:rPr>
          <w:lang w:val="en-GB"/>
        </w:rPr>
        <w:t>are</w:t>
      </w:r>
      <w:r w:rsidRPr="00D35C0D">
        <w:rPr>
          <w:spacing w:val="-2"/>
          <w:lang w:val="en-GB"/>
        </w:rPr>
        <w:t xml:space="preserve"> </w:t>
      </w:r>
      <w:r w:rsidRPr="00D35C0D">
        <w:rPr>
          <w:lang w:val="en-GB"/>
        </w:rPr>
        <w:t>there</w:t>
      </w:r>
      <w:r w:rsidRPr="00D35C0D">
        <w:rPr>
          <w:spacing w:val="1"/>
          <w:lang w:val="en-GB"/>
        </w:rPr>
        <w:t xml:space="preserve"> </w:t>
      </w:r>
      <w:r w:rsidRPr="00D35C0D">
        <w:rPr>
          <w:lang w:val="en-GB"/>
        </w:rPr>
        <w:t>as</w:t>
      </w:r>
      <w:r w:rsidRPr="00D35C0D">
        <w:rPr>
          <w:spacing w:val="-2"/>
          <w:lang w:val="en-GB"/>
        </w:rPr>
        <w:t xml:space="preserve"> </w:t>
      </w:r>
      <w:r w:rsidRPr="00D35C0D">
        <w:rPr>
          <w:lang w:val="en-GB"/>
        </w:rPr>
        <w:t>a visitor).</w:t>
      </w:r>
    </w:p>
    <w:p w14:paraId="7DC6F41E" w14:textId="77777777" w:rsidR="008D1FE5" w:rsidRPr="00D35C0D" w:rsidRDefault="009A4B0A">
      <w:pPr>
        <w:pStyle w:val="BodyText"/>
        <w:spacing w:before="160" w:line="259" w:lineRule="auto"/>
        <w:ind w:right="977"/>
        <w:rPr>
          <w:lang w:val="en-GB"/>
        </w:rPr>
      </w:pPr>
      <w:r w:rsidRPr="00D35C0D">
        <w:rPr>
          <w:lang w:val="en-GB"/>
        </w:rPr>
        <w:t>It is only normally possible to choose another country to provide your biometrics if the Visa</w:t>
      </w:r>
      <w:r w:rsidRPr="00D35C0D">
        <w:rPr>
          <w:spacing w:val="-47"/>
          <w:lang w:val="en-GB"/>
        </w:rPr>
        <w:t xml:space="preserve"> </w:t>
      </w:r>
      <w:r w:rsidRPr="00D35C0D">
        <w:rPr>
          <w:lang w:val="en-GB"/>
        </w:rPr>
        <w:t>Application</w:t>
      </w:r>
      <w:r w:rsidRPr="00D35C0D">
        <w:rPr>
          <w:spacing w:val="-2"/>
          <w:lang w:val="en-GB"/>
        </w:rPr>
        <w:t xml:space="preserve"> </w:t>
      </w:r>
      <w:r w:rsidRPr="00D35C0D">
        <w:rPr>
          <w:lang w:val="en-GB"/>
        </w:rPr>
        <w:t>Centre</w:t>
      </w:r>
      <w:r w:rsidRPr="00D35C0D">
        <w:rPr>
          <w:spacing w:val="1"/>
          <w:lang w:val="en-GB"/>
        </w:rPr>
        <w:t xml:space="preserve"> </w:t>
      </w:r>
      <w:r w:rsidRPr="00D35C0D">
        <w:rPr>
          <w:lang w:val="en-GB"/>
        </w:rPr>
        <w:t>in</w:t>
      </w:r>
      <w:r w:rsidRPr="00D35C0D">
        <w:rPr>
          <w:spacing w:val="-3"/>
          <w:lang w:val="en-GB"/>
        </w:rPr>
        <w:t xml:space="preserve"> </w:t>
      </w:r>
      <w:r w:rsidRPr="00D35C0D">
        <w:rPr>
          <w:lang w:val="en-GB"/>
        </w:rPr>
        <w:t>the country in</w:t>
      </w:r>
      <w:r w:rsidRPr="00D35C0D">
        <w:rPr>
          <w:spacing w:val="-3"/>
          <w:lang w:val="en-GB"/>
        </w:rPr>
        <w:t xml:space="preserve"> </w:t>
      </w:r>
      <w:r w:rsidRPr="00D35C0D">
        <w:rPr>
          <w:lang w:val="en-GB"/>
        </w:rPr>
        <w:t>which</w:t>
      </w:r>
      <w:r w:rsidRPr="00D35C0D">
        <w:rPr>
          <w:spacing w:val="-3"/>
          <w:lang w:val="en-GB"/>
        </w:rPr>
        <w:t xml:space="preserve"> </w:t>
      </w:r>
      <w:r w:rsidRPr="00D35C0D">
        <w:rPr>
          <w:lang w:val="en-GB"/>
        </w:rPr>
        <w:t>you</w:t>
      </w:r>
      <w:r w:rsidRPr="00D35C0D">
        <w:rPr>
          <w:spacing w:val="-1"/>
          <w:lang w:val="en-GB"/>
        </w:rPr>
        <w:t xml:space="preserve"> </w:t>
      </w:r>
      <w:r w:rsidRPr="00D35C0D">
        <w:rPr>
          <w:lang w:val="en-GB"/>
        </w:rPr>
        <w:t>are living</w:t>
      </w:r>
      <w:r w:rsidRPr="00D35C0D">
        <w:rPr>
          <w:spacing w:val="-1"/>
          <w:lang w:val="en-GB"/>
        </w:rPr>
        <w:t xml:space="preserve"> </w:t>
      </w:r>
      <w:r w:rsidRPr="00D35C0D">
        <w:rPr>
          <w:lang w:val="en-GB"/>
        </w:rPr>
        <w:t>is closed.</w:t>
      </w:r>
    </w:p>
    <w:p w14:paraId="54902DD1" w14:textId="77777777" w:rsidR="008D1FE5" w:rsidRPr="00D35C0D" w:rsidRDefault="009A4B0A">
      <w:pPr>
        <w:pStyle w:val="BodyText"/>
        <w:spacing w:before="11"/>
        <w:ind w:left="0"/>
        <w:rPr>
          <w:sz w:val="9"/>
          <w:lang w:val="en-GB"/>
        </w:rPr>
      </w:pPr>
      <w:r w:rsidRPr="00D35C0D">
        <w:rPr>
          <w:noProof/>
          <w:lang w:val="en-GB"/>
        </w:rPr>
        <w:drawing>
          <wp:anchor distT="0" distB="0" distL="0" distR="0" simplePos="0" relativeHeight="5" behindDoc="0" locked="0" layoutInCell="1" allowOverlap="1" wp14:anchorId="14A4990F" wp14:editId="446B24FD">
            <wp:simplePos x="0" y="0"/>
            <wp:positionH relativeFrom="page">
              <wp:posOffset>914400</wp:posOffset>
            </wp:positionH>
            <wp:positionV relativeFrom="paragraph">
              <wp:posOffset>101553</wp:posOffset>
            </wp:positionV>
            <wp:extent cx="4956790" cy="1604772"/>
            <wp:effectExtent l="0" t="0" r="0" b="0"/>
            <wp:wrapTopAndBottom/>
            <wp:docPr id="11" name="image6.jpeg" descr="A screenshot of the visa application form and the page to select a country to provide your biometrics. There is a search bar to search for a countr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image6.jpeg" descr="A screenshot of the visa application form and the page to select a country to provide your biometrics. There is a search bar to search for a country. "/>
                    <pic:cNvPicPr/>
                  </pic:nvPicPr>
                  <pic:blipFill>
                    <a:blip r:embed="rId28" cstate="print"/>
                    <a:stretch>
                      <a:fillRect/>
                    </a:stretch>
                  </pic:blipFill>
                  <pic:spPr>
                    <a:xfrm>
                      <a:off x="0" y="0"/>
                      <a:ext cx="4956790" cy="1604772"/>
                    </a:xfrm>
                    <a:prstGeom prst="rect">
                      <a:avLst/>
                    </a:prstGeom>
                  </pic:spPr>
                </pic:pic>
              </a:graphicData>
            </a:graphic>
          </wp:anchor>
        </w:drawing>
      </w:r>
    </w:p>
    <w:p w14:paraId="3A3A7BC6" w14:textId="77777777" w:rsidR="008D1FE5" w:rsidRPr="00D35C0D" w:rsidRDefault="009A4B0A">
      <w:pPr>
        <w:pStyle w:val="BodyText"/>
        <w:spacing w:before="155" w:line="259" w:lineRule="auto"/>
        <w:ind w:right="256"/>
        <w:rPr>
          <w:lang w:val="en-GB"/>
        </w:rPr>
      </w:pPr>
      <w:r w:rsidRPr="00D35C0D">
        <w:rPr>
          <w:lang w:val="en-GB"/>
        </w:rPr>
        <w:t>You will then be asked to check the biometric enrolment locations in your country and confirm that</w:t>
      </w:r>
      <w:r w:rsidRPr="00D35C0D">
        <w:rPr>
          <w:spacing w:val="-47"/>
          <w:lang w:val="en-GB"/>
        </w:rPr>
        <w:t xml:space="preserve"> </w:t>
      </w:r>
      <w:r w:rsidRPr="00D35C0D">
        <w:rPr>
          <w:lang w:val="en-GB"/>
        </w:rPr>
        <w:t>you</w:t>
      </w:r>
      <w:r w:rsidRPr="00D35C0D">
        <w:rPr>
          <w:spacing w:val="-3"/>
          <w:lang w:val="en-GB"/>
        </w:rPr>
        <w:t xml:space="preserve"> </w:t>
      </w:r>
      <w:r w:rsidRPr="00D35C0D">
        <w:rPr>
          <w:lang w:val="en-GB"/>
        </w:rPr>
        <w:t>can</w:t>
      </w:r>
      <w:r w:rsidRPr="00D35C0D">
        <w:rPr>
          <w:spacing w:val="-2"/>
          <w:lang w:val="en-GB"/>
        </w:rPr>
        <w:t xml:space="preserve"> </w:t>
      </w:r>
      <w:r w:rsidRPr="00D35C0D">
        <w:rPr>
          <w:lang w:val="en-GB"/>
        </w:rPr>
        <w:t>attend</w:t>
      </w:r>
      <w:r w:rsidRPr="00D35C0D">
        <w:rPr>
          <w:spacing w:val="-1"/>
          <w:lang w:val="en-GB"/>
        </w:rPr>
        <w:t xml:space="preserve"> </w:t>
      </w:r>
      <w:r w:rsidRPr="00D35C0D">
        <w:rPr>
          <w:lang w:val="en-GB"/>
        </w:rPr>
        <w:t>an appointment</w:t>
      </w:r>
      <w:r w:rsidRPr="00D35C0D">
        <w:rPr>
          <w:spacing w:val="-2"/>
          <w:lang w:val="en-GB"/>
        </w:rPr>
        <w:t xml:space="preserve"> </w:t>
      </w:r>
      <w:r w:rsidRPr="00D35C0D">
        <w:rPr>
          <w:lang w:val="en-GB"/>
        </w:rPr>
        <w:t>at</w:t>
      </w:r>
      <w:r w:rsidRPr="00D35C0D">
        <w:rPr>
          <w:spacing w:val="-2"/>
          <w:lang w:val="en-GB"/>
        </w:rPr>
        <w:t xml:space="preserve"> </w:t>
      </w:r>
      <w:r w:rsidRPr="00D35C0D">
        <w:rPr>
          <w:lang w:val="en-GB"/>
        </w:rPr>
        <w:t>the relevant centre.</w:t>
      </w:r>
    </w:p>
    <w:p w14:paraId="70AB3464" w14:textId="77777777" w:rsidR="008D1FE5" w:rsidRPr="00D35C0D" w:rsidRDefault="009A4B0A">
      <w:pPr>
        <w:pStyle w:val="Heading2"/>
        <w:rPr>
          <w:lang w:val="en-GB"/>
        </w:rPr>
      </w:pPr>
      <w:r w:rsidRPr="00D35C0D">
        <w:rPr>
          <w:lang w:val="en-GB"/>
        </w:rPr>
        <w:t>Student</w:t>
      </w:r>
      <w:r w:rsidRPr="00D35C0D">
        <w:rPr>
          <w:spacing w:val="-1"/>
          <w:lang w:val="en-GB"/>
        </w:rPr>
        <w:t xml:space="preserve"> </w:t>
      </w:r>
      <w:r w:rsidRPr="00D35C0D">
        <w:rPr>
          <w:lang w:val="en-GB"/>
        </w:rPr>
        <w:t>Visa</w:t>
      </w:r>
      <w:r w:rsidRPr="00D35C0D">
        <w:rPr>
          <w:spacing w:val="-2"/>
          <w:lang w:val="en-GB"/>
        </w:rPr>
        <w:t xml:space="preserve"> </w:t>
      </w:r>
      <w:r w:rsidRPr="00D35C0D">
        <w:rPr>
          <w:lang w:val="en-GB"/>
        </w:rPr>
        <w:t>–</w:t>
      </w:r>
      <w:r w:rsidRPr="00D35C0D">
        <w:rPr>
          <w:spacing w:val="-2"/>
          <w:lang w:val="en-GB"/>
        </w:rPr>
        <w:t xml:space="preserve"> </w:t>
      </w:r>
      <w:r w:rsidRPr="00D35C0D">
        <w:rPr>
          <w:lang w:val="en-GB"/>
        </w:rPr>
        <w:t>Before</w:t>
      </w:r>
      <w:r w:rsidRPr="00D35C0D">
        <w:rPr>
          <w:spacing w:val="-2"/>
          <w:lang w:val="en-GB"/>
        </w:rPr>
        <w:t xml:space="preserve"> </w:t>
      </w:r>
      <w:r w:rsidRPr="00D35C0D">
        <w:rPr>
          <w:lang w:val="en-GB"/>
        </w:rPr>
        <w:t>You</w:t>
      </w:r>
      <w:r w:rsidRPr="00D35C0D">
        <w:rPr>
          <w:spacing w:val="-3"/>
          <w:lang w:val="en-GB"/>
        </w:rPr>
        <w:t xml:space="preserve"> </w:t>
      </w:r>
      <w:r w:rsidRPr="00D35C0D">
        <w:rPr>
          <w:lang w:val="en-GB"/>
        </w:rPr>
        <w:t>Apply:</w:t>
      </w:r>
    </w:p>
    <w:p w14:paraId="7305DBE2" w14:textId="77777777" w:rsidR="008D1FE5" w:rsidRPr="00D35C0D" w:rsidRDefault="009A4B0A">
      <w:pPr>
        <w:pStyle w:val="BodyText"/>
        <w:spacing w:before="183" w:line="259" w:lineRule="auto"/>
        <w:ind w:right="324"/>
        <w:rPr>
          <w:lang w:val="en-GB"/>
        </w:rPr>
      </w:pPr>
      <w:r w:rsidRPr="00D35C0D">
        <w:rPr>
          <w:lang w:val="en-GB"/>
        </w:rPr>
        <w:t>You should see the screen below that confirms you are applying for a Student Visa. If it doesn’t say</w:t>
      </w:r>
      <w:r w:rsidRPr="00D35C0D">
        <w:rPr>
          <w:spacing w:val="-47"/>
          <w:lang w:val="en-GB"/>
        </w:rPr>
        <w:t xml:space="preserve"> </w:t>
      </w:r>
      <w:r w:rsidRPr="00D35C0D">
        <w:rPr>
          <w:lang w:val="en-GB"/>
        </w:rPr>
        <w:t>Student Visa (for example if it says Short Term Student Visa) you are not using the correct</w:t>
      </w:r>
      <w:r w:rsidRPr="00D35C0D">
        <w:rPr>
          <w:spacing w:val="1"/>
          <w:lang w:val="en-GB"/>
        </w:rPr>
        <w:t xml:space="preserve"> </w:t>
      </w:r>
      <w:r w:rsidRPr="00D35C0D">
        <w:rPr>
          <w:lang w:val="en-GB"/>
        </w:rPr>
        <w:t>application</w:t>
      </w:r>
      <w:r w:rsidRPr="00D35C0D">
        <w:rPr>
          <w:spacing w:val="-2"/>
          <w:lang w:val="en-GB"/>
        </w:rPr>
        <w:t xml:space="preserve"> </w:t>
      </w:r>
      <w:proofErr w:type="gramStart"/>
      <w:r w:rsidRPr="00D35C0D">
        <w:rPr>
          <w:lang w:val="en-GB"/>
        </w:rPr>
        <w:t>form</w:t>
      </w:r>
      <w:proofErr w:type="gramEnd"/>
      <w:r w:rsidRPr="00D35C0D">
        <w:rPr>
          <w:spacing w:val="1"/>
          <w:lang w:val="en-GB"/>
        </w:rPr>
        <w:t xml:space="preserve"> </w:t>
      </w:r>
      <w:r w:rsidRPr="00D35C0D">
        <w:rPr>
          <w:lang w:val="en-GB"/>
        </w:rPr>
        <w:t>and</w:t>
      </w:r>
      <w:r w:rsidRPr="00D35C0D">
        <w:rPr>
          <w:spacing w:val="-1"/>
          <w:lang w:val="en-GB"/>
        </w:rPr>
        <w:t xml:space="preserve"> </w:t>
      </w:r>
      <w:r w:rsidRPr="00D35C0D">
        <w:rPr>
          <w:lang w:val="en-GB"/>
        </w:rPr>
        <w:t>you</w:t>
      </w:r>
      <w:r w:rsidRPr="00D35C0D">
        <w:rPr>
          <w:spacing w:val="-1"/>
          <w:lang w:val="en-GB"/>
        </w:rPr>
        <w:t xml:space="preserve"> </w:t>
      </w:r>
      <w:r w:rsidRPr="00D35C0D">
        <w:rPr>
          <w:lang w:val="en-GB"/>
        </w:rPr>
        <w:t>should</w:t>
      </w:r>
      <w:r w:rsidRPr="00D35C0D">
        <w:rPr>
          <w:spacing w:val="-1"/>
          <w:lang w:val="en-GB"/>
        </w:rPr>
        <w:t xml:space="preserve"> </w:t>
      </w:r>
      <w:r w:rsidRPr="00D35C0D">
        <w:rPr>
          <w:lang w:val="en-GB"/>
        </w:rPr>
        <w:t>start</w:t>
      </w:r>
      <w:r w:rsidRPr="00D35C0D">
        <w:rPr>
          <w:spacing w:val="-3"/>
          <w:lang w:val="en-GB"/>
        </w:rPr>
        <w:t xml:space="preserve"> </w:t>
      </w:r>
      <w:r w:rsidRPr="00D35C0D">
        <w:rPr>
          <w:lang w:val="en-GB"/>
        </w:rPr>
        <w:t>again.</w:t>
      </w:r>
    </w:p>
    <w:p w14:paraId="42D15B2C" w14:textId="6B73E10B" w:rsidR="008D1FE5" w:rsidRPr="00D35C0D" w:rsidRDefault="009A4B0A">
      <w:pPr>
        <w:pStyle w:val="BodyText"/>
        <w:spacing w:before="160"/>
        <w:rPr>
          <w:lang w:val="en-GB"/>
        </w:rPr>
      </w:pPr>
      <w:r w:rsidRPr="00D35C0D">
        <w:rPr>
          <w:lang w:val="en-GB"/>
        </w:rPr>
        <w:t>Read</w:t>
      </w:r>
      <w:r w:rsidRPr="00D35C0D">
        <w:rPr>
          <w:spacing w:val="-2"/>
          <w:lang w:val="en-GB"/>
        </w:rPr>
        <w:t xml:space="preserve"> </w:t>
      </w:r>
      <w:r w:rsidRPr="00D35C0D">
        <w:rPr>
          <w:lang w:val="en-GB"/>
        </w:rPr>
        <w:t>the</w:t>
      </w:r>
      <w:r w:rsidRPr="00D35C0D">
        <w:rPr>
          <w:spacing w:val="-2"/>
          <w:lang w:val="en-GB"/>
        </w:rPr>
        <w:t xml:space="preserve"> </w:t>
      </w:r>
      <w:r w:rsidRPr="00D35C0D">
        <w:rPr>
          <w:lang w:val="en-GB"/>
        </w:rPr>
        <w:t>information</w:t>
      </w:r>
      <w:r w:rsidRPr="00D35C0D">
        <w:rPr>
          <w:spacing w:val="-3"/>
          <w:lang w:val="en-GB"/>
        </w:rPr>
        <w:t xml:space="preserve"> </w:t>
      </w:r>
      <w:r w:rsidRPr="00D35C0D">
        <w:rPr>
          <w:lang w:val="en-GB"/>
        </w:rPr>
        <w:t>on</w:t>
      </w:r>
      <w:r w:rsidRPr="00D35C0D">
        <w:rPr>
          <w:spacing w:val="-1"/>
          <w:lang w:val="en-GB"/>
        </w:rPr>
        <w:t xml:space="preserve"> </w:t>
      </w:r>
      <w:r w:rsidRPr="00D35C0D">
        <w:rPr>
          <w:lang w:val="en-GB"/>
        </w:rPr>
        <w:t>this screen</w:t>
      </w:r>
      <w:r w:rsidRPr="00D35C0D">
        <w:rPr>
          <w:spacing w:val="-1"/>
          <w:lang w:val="en-GB"/>
        </w:rPr>
        <w:t xml:space="preserve"> </w:t>
      </w:r>
      <w:r w:rsidRPr="00D35C0D">
        <w:rPr>
          <w:lang w:val="en-GB"/>
        </w:rPr>
        <w:t>and</w:t>
      </w:r>
      <w:r w:rsidRPr="00D35C0D">
        <w:rPr>
          <w:spacing w:val="-2"/>
          <w:lang w:val="en-GB"/>
        </w:rPr>
        <w:t xml:space="preserve"> </w:t>
      </w:r>
      <w:r w:rsidRPr="00D35C0D">
        <w:rPr>
          <w:lang w:val="en-GB"/>
        </w:rPr>
        <w:t>begin</w:t>
      </w:r>
      <w:r w:rsidRPr="00D35C0D">
        <w:rPr>
          <w:spacing w:val="-1"/>
          <w:lang w:val="en-GB"/>
        </w:rPr>
        <w:t xml:space="preserve"> </w:t>
      </w:r>
      <w:r w:rsidRPr="00D35C0D">
        <w:rPr>
          <w:lang w:val="en-GB"/>
        </w:rPr>
        <w:t>your application</w:t>
      </w:r>
      <w:r w:rsidRPr="00D35C0D">
        <w:rPr>
          <w:spacing w:val="-1"/>
          <w:lang w:val="en-GB"/>
        </w:rPr>
        <w:t xml:space="preserve"> </w:t>
      </w:r>
      <w:r w:rsidRPr="00D35C0D">
        <w:rPr>
          <w:lang w:val="en-GB"/>
        </w:rPr>
        <w:t>by</w:t>
      </w:r>
      <w:r w:rsidRPr="00D35C0D">
        <w:rPr>
          <w:spacing w:val="-3"/>
          <w:lang w:val="en-GB"/>
        </w:rPr>
        <w:t xml:space="preserve"> </w:t>
      </w:r>
      <w:r w:rsidRPr="00D35C0D">
        <w:rPr>
          <w:lang w:val="en-GB"/>
        </w:rPr>
        <w:t>clicking</w:t>
      </w:r>
      <w:r w:rsidRPr="00D35C0D">
        <w:rPr>
          <w:spacing w:val="-4"/>
          <w:lang w:val="en-GB"/>
        </w:rPr>
        <w:t xml:space="preserve"> </w:t>
      </w:r>
      <w:r w:rsidRPr="00D35C0D">
        <w:rPr>
          <w:lang w:val="en-GB"/>
        </w:rPr>
        <w:t>on</w:t>
      </w:r>
      <w:r w:rsidRPr="00D35C0D">
        <w:rPr>
          <w:spacing w:val="-3"/>
          <w:lang w:val="en-GB"/>
        </w:rPr>
        <w:t xml:space="preserve"> </w:t>
      </w:r>
      <w:r w:rsidRPr="00D35C0D">
        <w:rPr>
          <w:lang w:val="en-GB"/>
        </w:rPr>
        <w:t>“Apply</w:t>
      </w:r>
      <w:r w:rsidRPr="00D35C0D">
        <w:rPr>
          <w:spacing w:val="1"/>
          <w:lang w:val="en-GB"/>
        </w:rPr>
        <w:t xml:space="preserve"> </w:t>
      </w:r>
      <w:r w:rsidRPr="00D35C0D">
        <w:rPr>
          <w:lang w:val="en-GB"/>
        </w:rPr>
        <w:t>Now</w:t>
      </w:r>
      <w:r w:rsidR="00D35C0D" w:rsidRPr="00D35C0D">
        <w:rPr>
          <w:lang w:val="en-GB"/>
        </w:rPr>
        <w:t>.”</w:t>
      </w:r>
    </w:p>
    <w:p w14:paraId="74A37A60" w14:textId="77777777" w:rsidR="008D1FE5" w:rsidRPr="00D35C0D" w:rsidRDefault="009A4B0A">
      <w:pPr>
        <w:pStyle w:val="BodyText"/>
        <w:spacing w:before="6"/>
        <w:ind w:left="0"/>
        <w:rPr>
          <w:sz w:val="11"/>
          <w:lang w:val="en-GB"/>
        </w:rPr>
      </w:pPr>
      <w:r w:rsidRPr="00D35C0D">
        <w:rPr>
          <w:noProof/>
          <w:lang w:val="en-GB"/>
        </w:rPr>
        <w:drawing>
          <wp:anchor distT="0" distB="0" distL="0" distR="0" simplePos="0" relativeHeight="6" behindDoc="0" locked="0" layoutInCell="1" allowOverlap="1" wp14:anchorId="0B2844D7" wp14:editId="04C020D8">
            <wp:simplePos x="0" y="0"/>
            <wp:positionH relativeFrom="page">
              <wp:posOffset>914400</wp:posOffset>
            </wp:positionH>
            <wp:positionV relativeFrom="paragraph">
              <wp:posOffset>114106</wp:posOffset>
            </wp:positionV>
            <wp:extent cx="5166013" cy="2656332"/>
            <wp:effectExtent l="0" t="0" r="0" b="0"/>
            <wp:wrapTopAndBottom/>
            <wp:docPr id="13" name="image7.jpeg" descr="A screenshot of the fo visa application form page. It is is screenshot of the firs page that explains you are applying for a Student visa and has an apply now button on the bottom of the pag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image7.jpeg" descr="A screenshot of the fo visa application form page. It is is screenshot of the firs page that explains you are applying for a Student visa and has an apply now button on the bottom of the page. "/>
                    <pic:cNvPicPr/>
                  </pic:nvPicPr>
                  <pic:blipFill>
                    <a:blip r:embed="rId29" cstate="print"/>
                    <a:stretch>
                      <a:fillRect/>
                    </a:stretch>
                  </pic:blipFill>
                  <pic:spPr>
                    <a:xfrm>
                      <a:off x="0" y="0"/>
                      <a:ext cx="5166013" cy="2656332"/>
                    </a:xfrm>
                    <a:prstGeom prst="rect">
                      <a:avLst/>
                    </a:prstGeom>
                  </pic:spPr>
                </pic:pic>
              </a:graphicData>
            </a:graphic>
          </wp:anchor>
        </w:drawing>
      </w:r>
    </w:p>
    <w:p w14:paraId="3E9ABB72" w14:textId="77777777" w:rsidR="008D1FE5" w:rsidRPr="00D35C0D" w:rsidRDefault="008D1FE5">
      <w:pPr>
        <w:pStyle w:val="BodyText"/>
        <w:ind w:left="0"/>
        <w:rPr>
          <w:lang w:val="en-GB"/>
        </w:rPr>
      </w:pPr>
    </w:p>
    <w:p w14:paraId="5115E6F2" w14:textId="77777777" w:rsidR="008D1FE5" w:rsidRPr="00D35C0D" w:rsidRDefault="008D1FE5">
      <w:pPr>
        <w:pStyle w:val="BodyText"/>
        <w:spacing w:before="10"/>
        <w:ind w:left="0"/>
        <w:rPr>
          <w:sz w:val="28"/>
          <w:lang w:val="en-GB"/>
        </w:rPr>
      </w:pPr>
    </w:p>
    <w:p w14:paraId="5049A648" w14:textId="77777777" w:rsidR="008D1FE5" w:rsidRPr="00D35C0D" w:rsidRDefault="009A4B0A">
      <w:pPr>
        <w:spacing w:line="259" w:lineRule="auto"/>
        <w:ind w:left="100" w:right="246"/>
        <w:jc w:val="both"/>
        <w:rPr>
          <w:b/>
          <w:sz w:val="24"/>
        </w:rPr>
      </w:pPr>
      <w:r w:rsidRPr="00D35C0D">
        <w:rPr>
          <w:b/>
          <w:sz w:val="24"/>
          <w:shd w:val="clear" w:color="auto" w:fill="FFFF00"/>
        </w:rPr>
        <w:t xml:space="preserve">Answer all questions </w:t>
      </w:r>
      <w:r w:rsidRPr="00D35C0D">
        <w:rPr>
          <w:b/>
          <w:i/>
          <w:sz w:val="24"/>
          <w:shd w:val="clear" w:color="auto" w:fill="FFFF00"/>
        </w:rPr>
        <w:t xml:space="preserve">honestly </w:t>
      </w:r>
      <w:r w:rsidRPr="00D35C0D">
        <w:rPr>
          <w:b/>
          <w:sz w:val="24"/>
          <w:shd w:val="clear" w:color="auto" w:fill="FFFF00"/>
        </w:rPr>
        <w:t xml:space="preserve">and </w:t>
      </w:r>
      <w:r w:rsidRPr="00D35C0D">
        <w:rPr>
          <w:b/>
          <w:i/>
          <w:sz w:val="24"/>
          <w:shd w:val="clear" w:color="auto" w:fill="FFFF00"/>
        </w:rPr>
        <w:t xml:space="preserve">thoroughly </w:t>
      </w:r>
      <w:r w:rsidRPr="00D35C0D">
        <w:rPr>
          <w:b/>
          <w:sz w:val="24"/>
          <w:shd w:val="clear" w:color="auto" w:fill="FFFF00"/>
        </w:rPr>
        <w:t>according to your situation. You will not be</w:t>
      </w:r>
      <w:r w:rsidRPr="00D35C0D">
        <w:rPr>
          <w:b/>
          <w:spacing w:val="-52"/>
          <w:sz w:val="24"/>
        </w:rPr>
        <w:t xml:space="preserve"> </w:t>
      </w:r>
      <w:r w:rsidRPr="00D35C0D">
        <w:rPr>
          <w:b/>
          <w:sz w:val="24"/>
          <w:shd w:val="clear" w:color="auto" w:fill="FFFF00"/>
        </w:rPr>
        <w:t>penalised for being honest but could be if you were found to be dishonest or omitted the</w:t>
      </w:r>
      <w:r w:rsidRPr="00D35C0D">
        <w:rPr>
          <w:b/>
          <w:spacing w:val="-52"/>
          <w:sz w:val="24"/>
        </w:rPr>
        <w:t xml:space="preserve"> </w:t>
      </w:r>
      <w:r w:rsidRPr="00D35C0D">
        <w:rPr>
          <w:b/>
          <w:sz w:val="24"/>
          <w:shd w:val="clear" w:color="auto" w:fill="FFFF00"/>
        </w:rPr>
        <w:t>truth</w:t>
      </w:r>
      <w:r w:rsidRPr="00D35C0D">
        <w:rPr>
          <w:b/>
          <w:sz w:val="24"/>
        </w:rPr>
        <w:t>.</w:t>
      </w:r>
    </w:p>
    <w:p w14:paraId="347D063A" w14:textId="77777777" w:rsidR="008D1FE5" w:rsidRPr="00D35C0D" w:rsidRDefault="008D1FE5">
      <w:pPr>
        <w:spacing w:line="259" w:lineRule="auto"/>
        <w:jc w:val="both"/>
        <w:rPr>
          <w:sz w:val="24"/>
        </w:rPr>
        <w:sectPr w:rsidR="008D1FE5" w:rsidRPr="00D35C0D">
          <w:headerReference w:type="default" r:id="rId30"/>
          <w:pgSz w:w="11910" w:h="16840"/>
          <w:pgMar w:top="1380" w:right="1320" w:bottom="1200" w:left="1340" w:header="0" w:footer="1000" w:gutter="0"/>
          <w:cols w:space="720"/>
        </w:sectPr>
      </w:pPr>
    </w:p>
    <w:p w14:paraId="3B64B264" w14:textId="77777777" w:rsidR="008D1FE5" w:rsidRPr="00D35C0D" w:rsidRDefault="009A4B0A">
      <w:pPr>
        <w:pStyle w:val="Heading1"/>
        <w:numPr>
          <w:ilvl w:val="0"/>
          <w:numId w:val="1"/>
        </w:numPr>
        <w:tabs>
          <w:tab w:val="left" w:pos="821"/>
        </w:tabs>
        <w:spacing w:before="24"/>
        <w:ind w:hanging="361"/>
        <w:rPr>
          <w:lang w:val="en-GB"/>
        </w:rPr>
      </w:pPr>
      <w:bookmarkStart w:id="3" w:name="_bookmark3"/>
      <w:bookmarkEnd w:id="3"/>
      <w:r w:rsidRPr="00D35C0D">
        <w:rPr>
          <w:color w:val="2D74B5"/>
          <w:lang w:val="en-GB"/>
        </w:rPr>
        <w:lastRenderedPageBreak/>
        <w:t>Confirmation</w:t>
      </w:r>
      <w:r w:rsidRPr="00D35C0D">
        <w:rPr>
          <w:color w:val="2D74B5"/>
          <w:spacing w:val="-3"/>
          <w:lang w:val="en-GB"/>
        </w:rPr>
        <w:t xml:space="preserve"> </w:t>
      </w:r>
      <w:r w:rsidRPr="00D35C0D">
        <w:rPr>
          <w:color w:val="2D74B5"/>
          <w:lang w:val="en-GB"/>
        </w:rPr>
        <w:t>of</w:t>
      </w:r>
      <w:r w:rsidRPr="00D35C0D">
        <w:rPr>
          <w:color w:val="2D74B5"/>
          <w:spacing w:val="-5"/>
          <w:lang w:val="en-GB"/>
        </w:rPr>
        <w:t xml:space="preserve"> </w:t>
      </w:r>
      <w:r w:rsidRPr="00D35C0D">
        <w:rPr>
          <w:color w:val="2D74B5"/>
          <w:lang w:val="en-GB"/>
        </w:rPr>
        <w:t>Acceptance</w:t>
      </w:r>
      <w:r w:rsidRPr="00D35C0D">
        <w:rPr>
          <w:color w:val="2D74B5"/>
          <w:spacing w:val="-4"/>
          <w:lang w:val="en-GB"/>
        </w:rPr>
        <w:t xml:space="preserve"> </w:t>
      </w:r>
      <w:r w:rsidRPr="00D35C0D">
        <w:rPr>
          <w:color w:val="2D74B5"/>
          <w:lang w:val="en-GB"/>
        </w:rPr>
        <w:t>for</w:t>
      </w:r>
      <w:r w:rsidRPr="00D35C0D">
        <w:rPr>
          <w:color w:val="2D74B5"/>
          <w:spacing w:val="-5"/>
          <w:lang w:val="en-GB"/>
        </w:rPr>
        <w:t xml:space="preserve"> </w:t>
      </w:r>
      <w:r w:rsidRPr="00D35C0D">
        <w:rPr>
          <w:color w:val="2D74B5"/>
          <w:lang w:val="en-GB"/>
        </w:rPr>
        <w:t>Studies</w:t>
      </w:r>
      <w:r w:rsidRPr="00D35C0D">
        <w:rPr>
          <w:color w:val="2D74B5"/>
          <w:spacing w:val="-2"/>
          <w:lang w:val="en-GB"/>
        </w:rPr>
        <w:t xml:space="preserve"> </w:t>
      </w:r>
      <w:r w:rsidRPr="00D35C0D">
        <w:rPr>
          <w:color w:val="2D74B5"/>
          <w:lang w:val="en-GB"/>
        </w:rPr>
        <w:t>(CAS)</w:t>
      </w:r>
    </w:p>
    <w:p w14:paraId="211C7F92" w14:textId="77777777" w:rsidR="008D1FE5" w:rsidRPr="00D35C0D" w:rsidRDefault="008D1FE5">
      <w:pPr>
        <w:pStyle w:val="BodyText"/>
        <w:spacing w:before="8"/>
        <w:ind w:left="0"/>
        <w:rPr>
          <w:rFonts w:ascii="Calibri Light"/>
          <w:sz w:val="38"/>
          <w:lang w:val="en-GB"/>
        </w:rPr>
      </w:pPr>
    </w:p>
    <w:p w14:paraId="5D56C453" w14:textId="77777777" w:rsidR="008D1FE5" w:rsidRPr="00D35C0D" w:rsidRDefault="009A4B0A">
      <w:pPr>
        <w:pStyle w:val="Heading2"/>
        <w:spacing w:before="0"/>
        <w:rPr>
          <w:lang w:val="en-GB"/>
        </w:rPr>
      </w:pPr>
      <w:r w:rsidRPr="00D35C0D">
        <w:rPr>
          <w:lang w:val="en-GB"/>
        </w:rPr>
        <w:t>Confirmation</w:t>
      </w:r>
      <w:r w:rsidRPr="00D35C0D">
        <w:rPr>
          <w:spacing w:val="-3"/>
          <w:lang w:val="en-GB"/>
        </w:rPr>
        <w:t xml:space="preserve"> </w:t>
      </w:r>
      <w:r w:rsidRPr="00D35C0D">
        <w:rPr>
          <w:lang w:val="en-GB"/>
        </w:rPr>
        <w:t>of</w:t>
      </w:r>
      <w:r w:rsidRPr="00D35C0D">
        <w:rPr>
          <w:spacing w:val="-3"/>
          <w:lang w:val="en-GB"/>
        </w:rPr>
        <w:t xml:space="preserve"> </w:t>
      </w:r>
      <w:r w:rsidRPr="00D35C0D">
        <w:rPr>
          <w:lang w:val="en-GB"/>
        </w:rPr>
        <w:t>Acceptance</w:t>
      </w:r>
      <w:r w:rsidRPr="00D35C0D">
        <w:rPr>
          <w:spacing w:val="-2"/>
          <w:lang w:val="en-GB"/>
        </w:rPr>
        <w:t xml:space="preserve"> </w:t>
      </w:r>
      <w:r w:rsidRPr="00D35C0D">
        <w:rPr>
          <w:lang w:val="en-GB"/>
        </w:rPr>
        <w:t>of</w:t>
      </w:r>
      <w:r w:rsidRPr="00D35C0D">
        <w:rPr>
          <w:spacing w:val="-3"/>
          <w:lang w:val="en-GB"/>
        </w:rPr>
        <w:t xml:space="preserve"> </w:t>
      </w:r>
      <w:r w:rsidRPr="00D35C0D">
        <w:rPr>
          <w:lang w:val="en-GB"/>
        </w:rPr>
        <w:t>Studies</w:t>
      </w:r>
      <w:r w:rsidRPr="00D35C0D">
        <w:rPr>
          <w:spacing w:val="-3"/>
          <w:lang w:val="en-GB"/>
        </w:rPr>
        <w:t xml:space="preserve"> </w:t>
      </w:r>
      <w:r w:rsidRPr="00D35C0D">
        <w:rPr>
          <w:lang w:val="en-GB"/>
        </w:rPr>
        <w:t>(CAS):</w:t>
      </w:r>
    </w:p>
    <w:p w14:paraId="64B69E82" w14:textId="77777777" w:rsidR="008D1FE5" w:rsidRPr="00D35C0D" w:rsidRDefault="009A4B0A">
      <w:pPr>
        <w:pStyle w:val="BodyText"/>
        <w:spacing w:before="182"/>
        <w:rPr>
          <w:lang w:val="en-GB"/>
        </w:rPr>
      </w:pPr>
      <w:r w:rsidRPr="00D35C0D">
        <w:rPr>
          <w:lang w:val="en-GB"/>
        </w:rPr>
        <w:t>You</w:t>
      </w:r>
      <w:r w:rsidRPr="00D35C0D">
        <w:rPr>
          <w:spacing w:val="-2"/>
          <w:lang w:val="en-GB"/>
        </w:rPr>
        <w:t xml:space="preserve"> </w:t>
      </w:r>
      <w:r w:rsidRPr="00D35C0D">
        <w:rPr>
          <w:lang w:val="en-GB"/>
        </w:rPr>
        <w:t>need</w:t>
      </w:r>
      <w:r w:rsidRPr="00D35C0D">
        <w:rPr>
          <w:spacing w:val="-1"/>
          <w:lang w:val="en-GB"/>
        </w:rPr>
        <w:t xml:space="preserve"> </w:t>
      </w:r>
      <w:r w:rsidRPr="00D35C0D">
        <w:rPr>
          <w:lang w:val="en-GB"/>
        </w:rPr>
        <w:t>a</w:t>
      </w:r>
      <w:r w:rsidRPr="00D35C0D">
        <w:rPr>
          <w:spacing w:val="-1"/>
          <w:lang w:val="en-GB"/>
        </w:rPr>
        <w:t xml:space="preserve"> </w:t>
      </w:r>
      <w:r w:rsidRPr="00D35C0D">
        <w:rPr>
          <w:lang w:val="en-GB"/>
        </w:rPr>
        <w:t>CAS</w:t>
      </w:r>
      <w:r w:rsidRPr="00D35C0D">
        <w:rPr>
          <w:spacing w:val="-1"/>
          <w:lang w:val="en-GB"/>
        </w:rPr>
        <w:t xml:space="preserve"> </w:t>
      </w:r>
      <w:proofErr w:type="gramStart"/>
      <w:r w:rsidRPr="00D35C0D">
        <w:rPr>
          <w:lang w:val="en-GB"/>
        </w:rPr>
        <w:t>in</w:t>
      </w:r>
      <w:r w:rsidRPr="00D35C0D">
        <w:rPr>
          <w:spacing w:val="-4"/>
          <w:lang w:val="en-GB"/>
        </w:rPr>
        <w:t xml:space="preserve"> </w:t>
      </w:r>
      <w:r w:rsidRPr="00D35C0D">
        <w:rPr>
          <w:lang w:val="en-GB"/>
        </w:rPr>
        <w:t>order</w:t>
      </w:r>
      <w:r w:rsidRPr="00D35C0D">
        <w:rPr>
          <w:spacing w:val="-3"/>
          <w:lang w:val="en-GB"/>
        </w:rPr>
        <w:t xml:space="preserve"> </w:t>
      </w:r>
      <w:r w:rsidRPr="00D35C0D">
        <w:rPr>
          <w:lang w:val="en-GB"/>
        </w:rPr>
        <w:t>to</w:t>
      </w:r>
      <w:proofErr w:type="gramEnd"/>
      <w:r w:rsidRPr="00D35C0D">
        <w:rPr>
          <w:spacing w:val="-1"/>
          <w:lang w:val="en-GB"/>
        </w:rPr>
        <w:t xml:space="preserve"> </w:t>
      </w:r>
      <w:r w:rsidRPr="00D35C0D">
        <w:rPr>
          <w:lang w:val="en-GB"/>
        </w:rPr>
        <w:t>apply for</w:t>
      </w:r>
      <w:r w:rsidRPr="00D35C0D">
        <w:rPr>
          <w:spacing w:val="-3"/>
          <w:lang w:val="en-GB"/>
        </w:rPr>
        <w:t xml:space="preserve"> </w:t>
      </w:r>
      <w:r w:rsidRPr="00D35C0D">
        <w:rPr>
          <w:lang w:val="en-GB"/>
        </w:rPr>
        <w:t>your visa.</w:t>
      </w:r>
      <w:r w:rsidRPr="00D35C0D">
        <w:rPr>
          <w:spacing w:val="-1"/>
          <w:lang w:val="en-GB"/>
        </w:rPr>
        <w:t xml:space="preserve"> </w:t>
      </w:r>
      <w:r w:rsidRPr="00D35C0D">
        <w:rPr>
          <w:lang w:val="en-GB"/>
        </w:rPr>
        <w:t>Copy the details</w:t>
      </w:r>
      <w:r w:rsidRPr="00D35C0D">
        <w:rPr>
          <w:spacing w:val="-1"/>
          <w:lang w:val="en-GB"/>
        </w:rPr>
        <w:t xml:space="preserve"> </w:t>
      </w:r>
      <w:r w:rsidRPr="00D35C0D">
        <w:rPr>
          <w:lang w:val="en-GB"/>
        </w:rPr>
        <w:t>from</w:t>
      </w:r>
      <w:r w:rsidRPr="00D35C0D">
        <w:rPr>
          <w:spacing w:val="-2"/>
          <w:lang w:val="en-GB"/>
        </w:rPr>
        <w:t xml:space="preserve"> </w:t>
      </w:r>
      <w:r w:rsidRPr="00D35C0D">
        <w:rPr>
          <w:lang w:val="en-GB"/>
        </w:rPr>
        <w:t>your</w:t>
      </w:r>
      <w:r w:rsidRPr="00D35C0D">
        <w:rPr>
          <w:spacing w:val="-1"/>
          <w:lang w:val="en-GB"/>
        </w:rPr>
        <w:t xml:space="preserve"> </w:t>
      </w:r>
      <w:r w:rsidRPr="00D35C0D">
        <w:rPr>
          <w:lang w:val="en-GB"/>
        </w:rPr>
        <w:t>CAS.</w:t>
      </w:r>
    </w:p>
    <w:p w14:paraId="4CEBD2D1" w14:textId="77777777" w:rsidR="008D1FE5" w:rsidRPr="00D35C0D" w:rsidRDefault="009A4B0A">
      <w:pPr>
        <w:pStyle w:val="BodyText"/>
        <w:spacing w:before="7"/>
        <w:ind w:left="0"/>
        <w:rPr>
          <w:sz w:val="11"/>
          <w:lang w:val="en-GB"/>
        </w:rPr>
      </w:pPr>
      <w:r w:rsidRPr="00D35C0D">
        <w:rPr>
          <w:noProof/>
          <w:lang w:val="en-GB"/>
        </w:rPr>
        <w:drawing>
          <wp:anchor distT="0" distB="0" distL="0" distR="0" simplePos="0" relativeHeight="7" behindDoc="0" locked="0" layoutInCell="1" allowOverlap="1" wp14:anchorId="5CEBB706" wp14:editId="2C4B7096">
            <wp:simplePos x="0" y="0"/>
            <wp:positionH relativeFrom="page">
              <wp:posOffset>914400</wp:posOffset>
            </wp:positionH>
            <wp:positionV relativeFrom="paragraph">
              <wp:posOffset>115087</wp:posOffset>
            </wp:positionV>
            <wp:extent cx="5491364" cy="2487168"/>
            <wp:effectExtent l="0" t="0" r="0" b="0"/>
            <wp:wrapTopAndBottom/>
            <wp:docPr id="15" name="image8.jpeg" descr="A screenshot from the visa application form. The page is asking if you have a Confirmation of Acceptance for Studies number for your applicat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image8.jpeg" descr="A screenshot from the visa application form. The page is asking if you have a Confirmation of Acceptance for Studies number for your application. "/>
                    <pic:cNvPicPr/>
                  </pic:nvPicPr>
                  <pic:blipFill>
                    <a:blip r:embed="rId31" cstate="print"/>
                    <a:stretch>
                      <a:fillRect/>
                    </a:stretch>
                  </pic:blipFill>
                  <pic:spPr>
                    <a:xfrm>
                      <a:off x="0" y="0"/>
                      <a:ext cx="5491364" cy="2487168"/>
                    </a:xfrm>
                    <a:prstGeom prst="rect">
                      <a:avLst/>
                    </a:prstGeom>
                  </pic:spPr>
                </pic:pic>
              </a:graphicData>
            </a:graphic>
          </wp:anchor>
        </w:drawing>
      </w:r>
    </w:p>
    <w:p w14:paraId="0E0383DB" w14:textId="77777777" w:rsidR="008D1FE5" w:rsidRPr="00D35C0D" w:rsidRDefault="009A4B0A">
      <w:pPr>
        <w:pStyle w:val="BodyText"/>
        <w:spacing w:before="165" w:line="259" w:lineRule="auto"/>
        <w:ind w:right="505"/>
        <w:rPr>
          <w:lang w:val="en-GB"/>
        </w:rPr>
      </w:pPr>
      <w:r w:rsidRPr="00D35C0D">
        <w:rPr>
          <w:lang w:val="en-GB"/>
        </w:rPr>
        <w:t>Note: You should not use the same CAS number that you have used previously. Any Student Visa</w:t>
      </w:r>
      <w:r w:rsidRPr="00D35C0D">
        <w:rPr>
          <w:spacing w:val="-47"/>
          <w:lang w:val="en-GB"/>
        </w:rPr>
        <w:t xml:space="preserve"> </w:t>
      </w:r>
      <w:r w:rsidRPr="00D35C0D">
        <w:rPr>
          <w:lang w:val="en-GB"/>
        </w:rPr>
        <w:t>application you make needs a new CAS number, even if you are applying for a student visa to</w:t>
      </w:r>
      <w:r w:rsidRPr="00D35C0D">
        <w:rPr>
          <w:spacing w:val="1"/>
          <w:lang w:val="en-GB"/>
        </w:rPr>
        <w:t xml:space="preserve"> </w:t>
      </w:r>
      <w:r w:rsidRPr="00D35C0D">
        <w:rPr>
          <w:lang w:val="en-GB"/>
        </w:rPr>
        <w:t>continue</w:t>
      </w:r>
      <w:r w:rsidRPr="00D35C0D">
        <w:rPr>
          <w:spacing w:val="-3"/>
          <w:lang w:val="en-GB"/>
        </w:rPr>
        <w:t xml:space="preserve"> </w:t>
      </w:r>
      <w:r w:rsidRPr="00D35C0D">
        <w:rPr>
          <w:lang w:val="en-GB"/>
        </w:rPr>
        <w:t>the same</w:t>
      </w:r>
      <w:r w:rsidRPr="00D35C0D">
        <w:rPr>
          <w:spacing w:val="-2"/>
          <w:lang w:val="en-GB"/>
        </w:rPr>
        <w:t xml:space="preserve"> </w:t>
      </w:r>
      <w:r w:rsidRPr="00D35C0D">
        <w:rPr>
          <w:lang w:val="en-GB"/>
        </w:rPr>
        <w:t>course</w:t>
      </w:r>
      <w:r w:rsidRPr="00D35C0D">
        <w:rPr>
          <w:spacing w:val="-2"/>
          <w:lang w:val="en-GB"/>
        </w:rPr>
        <w:t xml:space="preserve"> </w:t>
      </w:r>
      <w:r w:rsidRPr="00D35C0D">
        <w:rPr>
          <w:lang w:val="en-GB"/>
        </w:rPr>
        <w:t>as previously.</w:t>
      </w:r>
    </w:p>
    <w:p w14:paraId="37E61990" w14:textId="77777777" w:rsidR="008D1FE5" w:rsidRPr="00D35C0D" w:rsidRDefault="009A4B0A">
      <w:pPr>
        <w:pStyle w:val="BodyText"/>
        <w:spacing w:before="160"/>
        <w:rPr>
          <w:lang w:val="en-GB"/>
        </w:rPr>
      </w:pPr>
      <w:r w:rsidRPr="00D35C0D">
        <w:rPr>
          <w:lang w:val="en-GB"/>
        </w:rPr>
        <w:t>See</w:t>
      </w:r>
      <w:r w:rsidRPr="00D35C0D">
        <w:rPr>
          <w:spacing w:val="-3"/>
          <w:lang w:val="en-GB"/>
        </w:rPr>
        <w:t xml:space="preserve"> </w:t>
      </w:r>
      <w:r w:rsidRPr="00D35C0D">
        <w:rPr>
          <w:lang w:val="en-GB"/>
        </w:rPr>
        <w:t>our</w:t>
      </w:r>
      <w:r w:rsidRPr="00D35C0D">
        <w:rPr>
          <w:spacing w:val="-1"/>
          <w:lang w:val="en-GB"/>
        </w:rPr>
        <w:t xml:space="preserve"> </w:t>
      </w:r>
      <w:r w:rsidRPr="00D35C0D">
        <w:rPr>
          <w:lang w:val="en-GB"/>
        </w:rPr>
        <w:t>website</w:t>
      </w:r>
      <w:r w:rsidRPr="00D35C0D">
        <w:rPr>
          <w:spacing w:val="1"/>
          <w:lang w:val="en-GB"/>
        </w:rPr>
        <w:t xml:space="preserve"> </w:t>
      </w:r>
      <w:r w:rsidRPr="00D35C0D">
        <w:rPr>
          <w:lang w:val="en-GB"/>
        </w:rPr>
        <w:t>information</w:t>
      </w:r>
      <w:r w:rsidRPr="00D35C0D">
        <w:rPr>
          <w:spacing w:val="-2"/>
          <w:lang w:val="en-GB"/>
        </w:rPr>
        <w:t xml:space="preserve"> </w:t>
      </w:r>
      <w:r w:rsidRPr="00D35C0D">
        <w:rPr>
          <w:lang w:val="en-GB"/>
        </w:rPr>
        <w:t>for</w:t>
      </w:r>
      <w:r w:rsidRPr="00D35C0D">
        <w:rPr>
          <w:spacing w:val="-3"/>
          <w:lang w:val="en-GB"/>
        </w:rPr>
        <w:t xml:space="preserve"> </w:t>
      </w:r>
      <w:hyperlink r:id="rId32">
        <w:r w:rsidRPr="00D35C0D">
          <w:rPr>
            <w:color w:val="0462C1"/>
            <w:u w:val="single" w:color="0462C1"/>
            <w:lang w:val="en-GB"/>
          </w:rPr>
          <w:t>more information</w:t>
        </w:r>
        <w:r w:rsidRPr="00D35C0D">
          <w:rPr>
            <w:color w:val="0462C1"/>
            <w:spacing w:val="-2"/>
            <w:u w:val="single" w:color="0462C1"/>
            <w:lang w:val="en-GB"/>
          </w:rPr>
          <w:t xml:space="preserve"> </w:t>
        </w:r>
        <w:r w:rsidRPr="00D35C0D">
          <w:rPr>
            <w:color w:val="0462C1"/>
            <w:u w:val="single" w:color="0462C1"/>
            <w:lang w:val="en-GB"/>
          </w:rPr>
          <w:t>on</w:t>
        </w:r>
        <w:r w:rsidRPr="00D35C0D">
          <w:rPr>
            <w:color w:val="0462C1"/>
            <w:spacing w:val="-3"/>
            <w:u w:val="single" w:color="0462C1"/>
            <w:lang w:val="en-GB"/>
          </w:rPr>
          <w:t xml:space="preserve"> </w:t>
        </w:r>
        <w:r w:rsidRPr="00D35C0D">
          <w:rPr>
            <w:color w:val="0462C1"/>
            <w:u w:val="single" w:color="0462C1"/>
            <w:lang w:val="en-GB"/>
          </w:rPr>
          <w:t>the</w:t>
        </w:r>
        <w:r w:rsidRPr="00D35C0D">
          <w:rPr>
            <w:color w:val="0462C1"/>
            <w:spacing w:val="-1"/>
            <w:u w:val="single" w:color="0462C1"/>
            <w:lang w:val="en-GB"/>
          </w:rPr>
          <w:t xml:space="preserve"> </w:t>
        </w:r>
        <w:r w:rsidRPr="00D35C0D">
          <w:rPr>
            <w:color w:val="0462C1"/>
            <w:u w:val="single" w:color="0462C1"/>
            <w:lang w:val="en-GB"/>
          </w:rPr>
          <w:t>CAS</w:t>
        </w:r>
      </w:hyperlink>
      <w:r w:rsidRPr="00D35C0D">
        <w:rPr>
          <w:lang w:val="en-GB"/>
        </w:rPr>
        <w:t>.</w:t>
      </w:r>
    </w:p>
    <w:p w14:paraId="116F7B36" w14:textId="77777777" w:rsidR="008D1FE5" w:rsidRPr="00D35C0D" w:rsidRDefault="008D1FE5">
      <w:pPr>
        <w:pStyle w:val="BodyText"/>
        <w:ind w:left="0"/>
        <w:rPr>
          <w:sz w:val="20"/>
          <w:lang w:val="en-GB"/>
        </w:rPr>
      </w:pPr>
    </w:p>
    <w:p w14:paraId="7CD68E8C" w14:textId="77777777" w:rsidR="008D1FE5" w:rsidRPr="00D35C0D" w:rsidRDefault="008D1FE5">
      <w:pPr>
        <w:pStyle w:val="BodyText"/>
        <w:spacing w:before="2"/>
        <w:ind w:left="0"/>
        <w:rPr>
          <w:sz w:val="28"/>
          <w:lang w:val="en-GB"/>
        </w:rPr>
      </w:pPr>
    </w:p>
    <w:p w14:paraId="4E277916" w14:textId="77777777" w:rsidR="008D1FE5" w:rsidRPr="00D35C0D" w:rsidRDefault="009A4B0A">
      <w:pPr>
        <w:pStyle w:val="Heading1"/>
        <w:numPr>
          <w:ilvl w:val="0"/>
          <w:numId w:val="1"/>
        </w:numPr>
        <w:tabs>
          <w:tab w:val="left" w:pos="821"/>
        </w:tabs>
        <w:spacing w:before="47"/>
        <w:ind w:hanging="361"/>
        <w:rPr>
          <w:lang w:val="en-GB"/>
        </w:rPr>
      </w:pPr>
      <w:bookmarkStart w:id="4" w:name="_bookmark4"/>
      <w:bookmarkEnd w:id="4"/>
      <w:r w:rsidRPr="00D35C0D">
        <w:rPr>
          <w:color w:val="2D74B5"/>
          <w:lang w:val="en-GB"/>
        </w:rPr>
        <w:t>Personal</w:t>
      </w:r>
      <w:r w:rsidRPr="00D35C0D">
        <w:rPr>
          <w:color w:val="2D74B5"/>
          <w:spacing w:val="-3"/>
          <w:lang w:val="en-GB"/>
        </w:rPr>
        <w:t xml:space="preserve"> </w:t>
      </w:r>
      <w:r w:rsidRPr="00D35C0D">
        <w:rPr>
          <w:color w:val="2D74B5"/>
          <w:lang w:val="en-GB"/>
        </w:rPr>
        <w:t>Details</w:t>
      </w:r>
      <w:r w:rsidRPr="00D35C0D">
        <w:rPr>
          <w:color w:val="2D74B5"/>
          <w:spacing w:val="-4"/>
          <w:lang w:val="en-GB"/>
        </w:rPr>
        <w:t xml:space="preserve"> </w:t>
      </w:r>
      <w:r w:rsidRPr="00D35C0D">
        <w:rPr>
          <w:color w:val="2D74B5"/>
          <w:lang w:val="en-GB"/>
        </w:rPr>
        <w:t>Section</w:t>
      </w:r>
    </w:p>
    <w:p w14:paraId="5B5D0DF1" w14:textId="77777777" w:rsidR="008D1FE5" w:rsidRPr="00D35C0D" w:rsidRDefault="008D1FE5">
      <w:pPr>
        <w:pStyle w:val="BodyText"/>
        <w:spacing w:before="7"/>
        <w:ind w:left="0"/>
        <w:rPr>
          <w:rFonts w:ascii="Calibri Light"/>
          <w:sz w:val="38"/>
          <w:lang w:val="en-GB"/>
        </w:rPr>
      </w:pPr>
    </w:p>
    <w:p w14:paraId="1BECC54C" w14:textId="77777777" w:rsidR="008D1FE5" w:rsidRPr="00D35C0D" w:rsidRDefault="009A4B0A">
      <w:pPr>
        <w:pStyle w:val="Heading2"/>
        <w:spacing w:before="1"/>
        <w:rPr>
          <w:lang w:val="en-GB"/>
        </w:rPr>
      </w:pPr>
      <w:r w:rsidRPr="00D35C0D">
        <w:rPr>
          <w:lang w:val="en-GB"/>
        </w:rPr>
        <w:t>Your</w:t>
      </w:r>
      <w:r w:rsidRPr="00D35C0D">
        <w:rPr>
          <w:spacing w:val="-2"/>
          <w:lang w:val="en-GB"/>
        </w:rPr>
        <w:t xml:space="preserve"> </w:t>
      </w:r>
      <w:r w:rsidRPr="00D35C0D">
        <w:rPr>
          <w:lang w:val="en-GB"/>
        </w:rPr>
        <w:t>name:</w:t>
      </w:r>
    </w:p>
    <w:p w14:paraId="6559B9EB" w14:textId="77777777" w:rsidR="008D1FE5" w:rsidRPr="00D35C0D" w:rsidRDefault="009A4B0A">
      <w:pPr>
        <w:pStyle w:val="BodyText"/>
        <w:spacing w:before="180"/>
        <w:rPr>
          <w:lang w:val="en-GB"/>
        </w:rPr>
      </w:pPr>
      <w:r w:rsidRPr="00D35C0D">
        <w:rPr>
          <w:lang w:val="en-GB"/>
        </w:rPr>
        <w:t>Please</w:t>
      </w:r>
      <w:r w:rsidRPr="00D35C0D">
        <w:rPr>
          <w:spacing w:val="-1"/>
          <w:lang w:val="en-GB"/>
        </w:rPr>
        <w:t xml:space="preserve"> </w:t>
      </w:r>
      <w:r w:rsidRPr="00D35C0D">
        <w:rPr>
          <w:lang w:val="en-GB"/>
        </w:rPr>
        <w:t>complete</w:t>
      </w:r>
      <w:r w:rsidRPr="00D35C0D">
        <w:rPr>
          <w:spacing w:val="-3"/>
          <w:lang w:val="en-GB"/>
        </w:rPr>
        <w:t xml:space="preserve"> </w:t>
      </w:r>
      <w:r w:rsidRPr="00D35C0D">
        <w:rPr>
          <w:lang w:val="en-GB"/>
        </w:rPr>
        <w:t>the</w:t>
      </w:r>
      <w:r w:rsidRPr="00D35C0D">
        <w:rPr>
          <w:spacing w:val="-1"/>
          <w:lang w:val="en-GB"/>
        </w:rPr>
        <w:t xml:space="preserve"> </w:t>
      </w:r>
      <w:r w:rsidRPr="00D35C0D">
        <w:rPr>
          <w:lang w:val="en-GB"/>
        </w:rPr>
        <w:t>details</w:t>
      </w:r>
      <w:r w:rsidRPr="00D35C0D">
        <w:rPr>
          <w:spacing w:val="-1"/>
          <w:lang w:val="en-GB"/>
        </w:rPr>
        <w:t xml:space="preserve"> </w:t>
      </w:r>
      <w:r w:rsidRPr="00D35C0D">
        <w:rPr>
          <w:lang w:val="en-GB"/>
        </w:rPr>
        <w:t>as</w:t>
      </w:r>
      <w:r w:rsidRPr="00D35C0D">
        <w:rPr>
          <w:spacing w:val="-1"/>
          <w:lang w:val="en-GB"/>
        </w:rPr>
        <w:t xml:space="preserve"> </w:t>
      </w:r>
      <w:r w:rsidRPr="00D35C0D">
        <w:rPr>
          <w:lang w:val="en-GB"/>
        </w:rPr>
        <w:t>your</w:t>
      </w:r>
      <w:r w:rsidRPr="00D35C0D">
        <w:rPr>
          <w:spacing w:val="-2"/>
          <w:lang w:val="en-GB"/>
        </w:rPr>
        <w:t xml:space="preserve"> </w:t>
      </w:r>
      <w:r w:rsidRPr="00D35C0D">
        <w:rPr>
          <w:lang w:val="en-GB"/>
        </w:rPr>
        <w:t>name</w:t>
      </w:r>
      <w:r w:rsidRPr="00D35C0D">
        <w:rPr>
          <w:spacing w:val="-3"/>
          <w:lang w:val="en-GB"/>
        </w:rPr>
        <w:t xml:space="preserve"> </w:t>
      </w:r>
      <w:r w:rsidRPr="00D35C0D">
        <w:rPr>
          <w:lang w:val="en-GB"/>
        </w:rPr>
        <w:t>is</w:t>
      </w:r>
      <w:r w:rsidRPr="00D35C0D">
        <w:rPr>
          <w:spacing w:val="-2"/>
          <w:lang w:val="en-GB"/>
        </w:rPr>
        <w:t xml:space="preserve"> </w:t>
      </w:r>
      <w:r w:rsidRPr="00D35C0D">
        <w:rPr>
          <w:lang w:val="en-GB"/>
        </w:rPr>
        <w:t>spelt</w:t>
      </w:r>
      <w:r w:rsidRPr="00D35C0D">
        <w:rPr>
          <w:spacing w:val="-3"/>
          <w:lang w:val="en-GB"/>
        </w:rPr>
        <w:t xml:space="preserve"> </w:t>
      </w:r>
      <w:r w:rsidRPr="00D35C0D">
        <w:rPr>
          <w:lang w:val="en-GB"/>
        </w:rPr>
        <w:t>on</w:t>
      </w:r>
      <w:r w:rsidRPr="00D35C0D">
        <w:rPr>
          <w:spacing w:val="-2"/>
          <w:lang w:val="en-GB"/>
        </w:rPr>
        <w:t xml:space="preserve"> </w:t>
      </w:r>
      <w:r w:rsidRPr="00D35C0D">
        <w:rPr>
          <w:lang w:val="en-GB"/>
        </w:rPr>
        <w:t>your</w:t>
      </w:r>
      <w:r w:rsidRPr="00D35C0D">
        <w:rPr>
          <w:spacing w:val="-2"/>
          <w:lang w:val="en-GB"/>
        </w:rPr>
        <w:t xml:space="preserve"> </w:t>
      </w:r>
      <w:r w:rsidRPr="00D35C0D">
        <w:rPr>
          <w:lang w:val="en-GB"/>
        </w:rPr>
        <w:t>passport.</w:t>
      </w:r>
    </w:p>
    <w:p w14:paraId="3E3E46E3" w14:textId="781A29D6" w:rsidR="008D1FE5" w:rsidRPr="00D35C0D" w:rsidRDefault="009A4B0A">
      <w:pPr>
        <w:pStyle w:val="BodyText"/>
        <w:spacing w:before="182" w:line="259" w:lineRule="auto"/>
        <w:ind w:right="362"/>
        <w:rPr>
          <w:lang w:val="en-GB"/>
        </w:rPr>
      </w:pPr>
      <w:r w:rsidRPr="00D35C0D">
        <w:rPr>
          <w:lang w:val="en-GB"/>
        </w:rPr>
        <w:t xml:space="preserve">If you have any other </w:t>
      </w:r>
      <w:r w:rsidR="004452E2" w:rsidRPr="00D35C0D">
        <w:rPr>
          <w:lang w:val="en-GB"/>
        </w:rPr>
        <w:t>names,</w:t>
      </w:r>
      <w:r w:rsidRPr="00D35C0D">
        <w:rPr>
          <w:lang w:val="en-GB"/>
        </w:rPr>
        <w:t xml:space="preserve"> you will be asked to complete further questions. You should copy the</w:t>
      </w:r>
      <w:r w:rsidRPr="00D35C0D">
        <w:rPr>
          <w:spacing w:val="-47"/>
          <w:lang w:val="en-GB"/>
        </w:rPr>
        <w:t xml:space="preserve"> </w:t>
      </w:r>
      <w:r w:rsidRPr="00D35C0D">
        <w:rPr>
          <w:lang w:val="en-GB"/>
        </w:rPr>
        <w:t>details</w:t>
      </w:r>
      <w:r w:rsidRPr="00D35C0D">
        <w:rPr>
          <w:spacing w:val="-1"/>
          <w:lang w:val="en-GB"/>
        </w:rPr>
        <w:t xml:space="preserve"> </w:t>
      </w:r>
      <w:r w:rsidRPr="00D35C0D">
        <w:rPr>
          <w:lang w:val="en-GB"/>
        </w:rPr>
        <w:t>as</w:t>
      </w:r>
      <w:r w:rsidRPr="00D35C0D">
        <w:rPr>
          <w:spacing w:val="-2"/>
          <w:lang w:val="en-GB"/>
        </w:rPr>
        <w:t xml:space="preserve"> </w:t>
      </w:r>
      <w:r w:rsidRPr="00D35C0D">
        <w:rPr>
          <w:lang w:val="en-GB"/>
        </w:rPr>
        <w:t>they</w:t>
      </w:r>
      <w:r w:rsidRPr="00D35C0D">
        <w:rPr>
          <w:spacing w:val="-2"/>
          <w:lang w:val="en-GB"/>
        </w:rPr>
        <w:t xml:space="preserve"> </w:t>
      </w:r>
      <w:r w:rsidRPr="00D35C0D">
        <w:rPr>
          <w:lang w:val="en-GB"/>
        </w:rPr>
        <w:t>are</w:t>
      </w:r>
      <w:r w:rsidRPr="00D35C0D">
        <w:rPr>
          <w:spacing w:val="-2"/>
          <w:lang w:val="en-GB"/>
        </w:rPr>
        <w:t xml:space="preserve"> </w:t>
      </w:r>
      <w:r w:rsidRPr="00D35C0D">
        <w:rPr>
          <w:lang w:val="en-GB"/>
        </w:rPr>
        <w:t>spelt</w:t>
      </w:r>
      <w:r w:rsidRPr="00D35C0D">
        <w:rPr>
          <w:spacing w:val="-2"/>
          <w:lang w:val="en-GB"/>
        </w:rPr>
        <w:t xml:space="preserve"> </w:t>
      </w:r>
      <w:r w:rsidRPr="00D35C0D">
        <w:rPr>
          <w:lang w:val="en-GB"/>
        </w:rPr>
        <w:t>on</w:t>
      </w:r>
      <w:r w:rsidRPr="00D35C0D">
        <w:rPr>
          <w:spacing w:val="-3"/>
          <w:lang w:val="en-GB"/>
        </w:rPr>
        <w:t xml:space="preserve"> </w:t>
      </w:r>
      <w:r w:rsidRPr="00D35C0D">
        <w:rPr>
          <w:lang w:val="en-GB"/>
        </w:rPr>
        <w:t>any official</w:t>
      </w:r>
      <w:r w:rsidRPr="00D35C0D">
        <w:rPr>
          <w:spacing w:val="-1"/>
          <w:lang w:val="en-GB"/>
        </w:rPr>
        <w:t xml:space="preserve"> </w:t>
      </w:r>
      <w:r w:rsidRPr="00D35C0D">
        <w:rPr>
          <w:lang w:val="en-GB"/>
        </w:rPr>
        <w:t>documents.</w:t>
      </w:r>
    </w:p>
    <w:p w14:paraId="7632361F" w14:textId="77777777" w:rsidR="008D1FE5" w:rsidRPr="00D35C0D" w:rsidRDefault="009A4B0A">
      <w:pPr>
        <w:pStyle w:val="BodyText"/>
        <w:spacing w:before="160" w:line="259" w:lineRule="auto"/>
        <w:ind w:right="638"/>
        <w:rPr>
          <w:lang w:val="en-GB"/>
        </w:rPr>
      </w:pPr>
      <w:r w:rsidRPr="00D35C0D">
        <w:rPr>
          <w:lang w:val="en-GB"/>
        </w:rPr>
        <w:t>You should also provide details of any other names that you are known or have been known by</w:t>
      </w:r>
      <w:r w:rsidRPr="00D35C0D">
        <w:rPr>
          <w:spacing w:val="-47"/>
          <w:lang w:val="en-GB"/>
        </w:rPr>
        <w:t xml:space="preserve"> </w:t>
      </w:r>
      <w:r w:rsidRPr="00D35C0D">
        <w:rPr>
          <w:lang w:val="en-GB"/>
        </w:rPr>
        <w:t>including</w:t>
      </w:r>
      <w:r w:rsidRPr="00D35C0D">
        <w:rPr>
          <w:spacing w:val="-2"/>
          <w:lang w:val="en-GB"/>
        </w:rPr>
        <w:t xml:space="preserve"> </w:t>
      </w:r>
      <w:r w:rsidRPr="00D35C0D">
        <w:rPr>
          <w:lang w:val="en-GB"/>
        </w:rPr>
        <w:t>any different</w:t>
      </w:r>
      <w:r w:rsidRPr="00D35C0D">
        <w:rPr>
          <w:spacing w:val="1"/>
          <w:lang w:val="en-GB"/>
        </w:rPr>
        <w:t xml:space="preserve"> </w:t>
      </w:r>
      <w:r w:rsidRPr="00D35C0D">
        <w:rPr>
          <w:lang w:val="en-GB"/>
        </w:rPr>
        <w:t>spelling</w:t>
      </w:r>
      <w:r w:rsidRPr="00D35C0D">
        <w:rPr>
          <w:spacing w:val="-1"/>
          <w:lang w:val="en-GB"/>
        </w:rPr>
        <w:t xml:space="preserve"> </w:t>
      </w:r>
      <w:r w:rsidRPr="00D35C0D">
        <w:rPr>
          <w:lang w:val="en-GB"/>
        </w:rPr>
        <w:t>that</w:t>
      </w:r>
      <w:r w:rsidRPr="00D35C0D">
        <w:rPr>
          <w:spacing w:val="-1"/>
          <w:lang w:val="en-GB"/>
        </w:rPr>
        <w:t xml:space="preserve"> </w:t>
      </w:r>
      <w:r w:rsidRPr="00D35C0D">
        <w:rPr>
          <w:lang w:val="en-GB"/>
        </w:rPr>
        <w:t>you</w:t>
      </w:r>
      <w:r w:rsidRPr="00D35C0D">
        <w:rPr>
          <w:spacing w:val="-1"/>
          <w:lang w:val="en-GB"/>
        </w:rPr>
        <w:t xml:space="preserve"> </w:t>
      </w:r>
      <w:r w:rsidRPr="00D35C0D">
        <w:rPr>
          <w:lang w:val="en-GB"/>
        </w:rPr>
        <w:t>have</w:t>
      </w:r>
      <w:r w:rsidRPr="00D35C0D">
        <w:rPr>
          <w:spacing w:val="1"/>
          <w:lang w:val="en-GB"/>
        </w:rPr>
        <w:t xml:space="preserve"> </w:t>
      </w:r>
      <w:r w:rsidRPr="00D35C0D">
        <w:rPr>
          <w:lang w:val="en-GB"/>
        </w:rPr>
        <w:t>used</w:t>
      </w:r>
      <w:r w:rsidRPr="00D35C0D">
        <w:rPr>
          <w:spacing w:val="-3"/>
          <w:lang w:val="en-GB"/>
        </w:rPr>
        <w:t xml:space="preserve"> </w:t>
      </w:r>
      <w:r w:rsidRPr="00D35C0D">
        <w:rPr>
          <w:lang w:val="en-GB"/>
        </w:rPr>
        <w:t>for</w:t>
      </w:r>
      <w:r w:rsidRPr="00D35C0D">
        <w:rPr>
          <w:spacing w:val="-5"/>
          <w:lang w:val="en-GB"/>
        </w:rPr>
        <w:t xml:space="preserve"> </w:t>
      </w:r>
      <w:r w:rsidRPr="00D35C0D">
        <w:rPr>
          <w:lang w:val="en-GB"/>
        </w:rPr>
        <w:t>your</w:t>
      </w:r>
      <w:r w:rsidRPr="00D35C0D">
        <w:rPr>
          <w:spacing w:val="-1"/>
          <w:lang w:val="en-GB"/>
        </w:rPr>
        <w:t xml:space="preserve"> </w:t>
      </w:r>
      <w:r w:rsidRPr="00D35C0D">
        <w:rPr>
          <w:lang w:val="en-GB"/>
        </w:rPr>
        <w:t>name(s).</w:t>
      </w:r>
    </w:p>
    <w:p w14:paraId="7F534449" w14:textId="77777777" w:rsidR="008D1FE5" w:rsidRPr="00D35C0D" w:rsidRDefault="009A4B0A">
      <w:pPr>
        <w:pStyle w:val="Heading2"/>
        <w:rPr>
          <w:lang w:val="en-GB"/>
        </w:rPr>
      </w:pPr>
      <w:r w:rsidRPr="00D35C0D">
        <w:rPr>
          <w:lang w:val="en-GB"/>
        </w:rPr>
        <w:t>Your</w:t>
      </w:r>
      <w:r w:rsidRPr="00D35C0D">
        <w:rPr>
          <w:spacing w:val="-1"/>
          <w:lang w:val="en-GB"/>
        </w:rPr>
        <w:t xml:space="preserve"> </w:t>
      </w:r>
      <w:r w:rsidRPr="00D35C0D">
        <w:rPr>
          <w:lang w:val="en-GB"/>
        </w:rPr>
        <w:t>Gender</w:t>
      </w:r>
      <w:r w:rsidRPr="00D35C0D">
        <w:rPr>
          <w:spacing w:val="-2"/>
          <w:lang w:val="en-GB"/>
        </w:rPr>
        <w:t xml:space="preserve"> </w:t>
      </w:r>
      <w:r w:rsidRPr="00D35C0D">
        <w:rPr>
          <w:lang w:val="en-GB"/>
        </w:rPr>
        <w:t>and</w:t>
      </w:r>
      <w:r w:rsidRPr="00D35C0D">
        <w:rPr>
          <w:spacing w:val="-3"/>
          <w:lang w:val="en-GB"/>
        </w:rPr>
        <w:t xml:space="preserve"> </w:t>
      </w:r>
      <w:r w:rsidRPr="00D35C0D">
        <w:rPr>
          <w:lang w:val="en-GB"/>
        </w:rPr>
        <w:t>relationship</w:t>
      </w:r>
      <w:r w:rsidRPr="00D35C0D">
        <w:rPr>
          <w:spacing w:val="-2"/>
          <w:lang w:val="en-GB"/>
        </w:rPr>
        <w:t xml:space="preserve"> </w:t>
      </w:r>
      <w:r w:rsidRPr="00D35C0D">
        <w:rPr>
          <w:lang w:val="en-GB"/>
        </w:rPr>
        <w:t>status:</w:t>
      </w:r>
    </w:p>
    <w:p w14:paraId="386F9CA1" w14:textId="77777777" w:rsidR="008D1FE5" w:rsidRPr="00D35C0D" w:rsidRDefault="009A4B0A">
      <w:pPr>
        <w:pStyle w:val="BodyText"/>
        <w:spacing w:before="183"/>
        <w:rPr>
          <w:lang w:val="en-GB"/>
        </w:rPr>
      </w:pPr>
      <w:r w:rsidRPr="00D35C0D">
        <w:rPr>
          <w:lang w:val="en-GB"/>
        </w:rPr>
        <w:t>For</w:t>
      </w:r>
      <w:r w:rsidRPr="00D35C0D">
        <w:rPr>
          <w:spacing w:val="-1"/>
          <w:lang w:val="en-GB"/>
        </w:rPr>
        <w:t xml:space="preserve"> </w:t>
      </w:r>
      <w:r w:rsidRPr="00D35C0D">
        <w:rPr>
          <w:lang w:val="en-GB"/>
        </w:rPr>
        <w:t>gender</w:t>
      </w:r>
      <w:r w:rsidRPr="00D35C0D">
        <w:rPr>
          <w:spacing w:val="-2"/>
          <w:lang w:val="en-GB"/>
        </w:rPr>
        <w:t xml:space="preserve"> </w:t>
      </w:r>
      <w:r w:rsidRPr="00D35C0D">
        <w:rPr>
          <w:lang w:val="en-GB"/>
        </w:rPr>
        <w:t>select</w:t>
      </w:r>
      <w:r w:rsidRPr="00D35C0D">
        <w:rPr>
          <w:spacing w:val="-3"/>
          <w:lang w:val="en-GB"/>
        </w:rPr>
        <w:t xml:space="preserve"> </w:t>
      </w:r>
      <w:r w:rsidRPr="00D35C0D">
        <w:rPr>
          <w:lang w:val="en-GB"/>
        </w:rPr>
        <w:t>one</w:t>
      </w:r>
      <w:r w:rsidRPr="00D35C0D">
        <w:rPr>
          <w:spacing w:val="-2"/>
          <w:lang w:val="en-GB"/>
        </w:rPr>
        <w:t xml:space="preserve"> </w:t>
      </w:r>
      <w:r w:rsidRPr="00D35C0D">
        <w:rPr>
          <w:lang w:val="en-GB"/>
        </w:rPr>
        <w:t>of</w:t>
      </w:r>
      <w:r w:rsidRPr="00D35C0D">
        <w:rPr>
          <w:spacing w:val="-3"/>
          <w:lang w:val="en-GB"/>
        </w:rPr>
        <w:t xml:space="preserve"> </w:t>
      </w:r>
      <w:r w:rsidRPr="00D35C0D">
        <w:rPr>
          <w:lang w:val="en-GB"/>
        </w:rPr>
        <w:t>the options:</w:t>
      </w:r>
      <w:r w:rsidRPr="00D35C0D">
        <w:rPr>
          <w:spacing w:val="-1"/>
          <w:lang w:val="en-GB"/>
        </w:rPr>
        <w:t xml:space="preserve"> </w:t>
      </w:r>
      <w:r w:rsidRPr="00D35C0D">
        <w:rPr>
          <w:lang w:val="en-GB"/>
        </w:rPr>
        <w:t>Male,</w:t>
      </w:r>
      <w:r w:rsidRPr="00D35C0D">
        <w:rPr>
          <w:spacing w:val="1"/>
          <w:lang w:val="en-GB"/>
        </w:rPr>
        <w:t xml:space="preserve"> </w:t>
      </w:r>
      <w:r w:rsidRPr="00D35C0D">
        <w:rPr>
          <w:lang w:val="en-GB"/>
        </w:rPr>
        <w:t>female</w:t>
      </w:r>
      <w:r w:rsidRPr="00D35C0D">
        <w:rPr>
          <w:spacing w:val="-3"/>
          <w:lang w:val="en-GB"/>
        </w:rPr>
        <w:t xml:space="preserve"> </w:t>
      </w:r>
      <w:r w:rsidRPr="00D35C0D">
        <w:rPr>
          <w:lang w:val="en-GB"/>
        </w:rPr>
        <w:t>or</w:t>
      </w:r>
      <w:r w:rsidRPr="00D35C0D">
        <w:rPr>
          <w:spacing w:val="-2"/>
          <w:lang w:val="en-GB"/>
        </w:rPr>
        <w:t xml:space="preserve"> </w:t>
      </w:r>
      <w:r w:rsidRPr="00D35C0D">
        <w:rPr>
          <w:lang w:val="en-GB"/>
        </w:rPr>
        <w:t>unspecified.</w:t>
      </w:r>
    </w:p>
    <w:p w14:paraId="2CD8ACEC" w14:textId="21691010" w:rsidR="008D1FE5" w:rsidRPr="00D35C0D" w:rsidRDefault="009A4B0A">
      <w:pPr>
        <w:pStyle w:val="BodyText"/>
        <w:spacing w:before="180"/>
        <w:rPr>
          <w:lang w:val="en-GB"/>
        </w:rPr>
      </w:pPr>
      <w:r w:rsidRPr="00D35C0D">
        <w:rPr>
          <w:lang w:val="en-GB"/>
        </w:rPr>
        <w:t>For</w:t>
      </w:r>
      <w:r w:rsidRPr="00D35C0D">
        <w:rPr>
          <w:spacing w:val="-1"/>
          <w:lang w:val="en-GB"/>
        </w:rPr>
        <w:t xml:space="preserve"> </w:t>
      </w:r>
      <w:r w:rsidRPr="00D35C0D">
        <w:rPr>
          <w:lang w:val="en-GB"/>
        </w:rPr>
        <w:t>relationship</w:t>
      </w:r>
      <w:r w:rsidRPr="00D35C0D">
        <w:rPr>
          <w:spacing w:val="-1"/>
          <w:lang w:val="en-GB"/>
        </w:rPr>
        <w:t xml:space="preserve"> </w:t>
      </w:r>
      <w:r w:rsidRPr="00D35C0D">
        <w:rPr>
          <w:lang w:val="en-GB"/>
        </w:rPr>
        <w:t>status,</w:t>
      </w:r>
      <w:r w:rsidRPr="00D35C0D">
        <w:rPr>
          <w:spacing w:val="-3"/>
          <w:lang w:val="en-GB"/>
        </w:rPr>
        <w:t xml:space="preserve"> </w:t>
      </w:r>
      <w:r w:rsidRPr="00D35C0D">
        <w:rPr>
          <w:lang w:val="en-GB"/>
        </w:rPr>
        <w:t>choose</w:t>
      </w:r>
      <w:r w:rsidRPr="00D35C0D">
        <w:rPr>
          <w:spacing w:val="-2"/>
          <w:lang w:val="en-GB"/>
        </w:rPr>
        <w:t xml:space="preserve"> </w:t>
      </w:r>
      <w:r w:rsidRPr="00D35C0D">
        <w:rPr>
          <w:lang w:val="en-GB"/>
        </w:rPr>
        <w:t>one</w:t>
      </w:r>
      <w:r w:rsidRPr="00D35C0D">
        <w:rPr>
          <w:spacing w:val="-2"/>
          <w:lang w:val="en-GB"/>
        </w:rPr>
        <w:t xml:space="preserve"> </w:t>
      </w:r>
      <w:r w:rsidRPr="00D35C0D">
        <w:rPr>
          <w:lang w:val="en-GB"/>
        </w:rPr>
        <w:t>of</w:t>
      </w:r>
      <w:r w:rsidRPr="00D35C0D">
        <w:rPr>
          <w:spacing w:val="-4"/>
          <w:lang w:val="en-GB"/>
        </w:rPr>
        <w:t xml:space="preserve"> </w:t>
      </w:r>
      <w:r w:rsidRPr="00D35C0D">
        <w:rPr>
          <w:lang w:val="en-GB"/>
        </w:rPr>
        <w:t>the</w:t>
      </w:r>
      <w:r w:rsidRPr="00D35C0D">
        <w:rPr>
          <w:spacing w:val="-2"/>
          <w:lang w:val="en-GB"/>
        </w:rPr>
        <w:t xml:space="preserve"> </w:t>
      </w:r>
      <w:r w:rsidRPr="00D35C0D">
        <w:rPr>
          <w:lang w:val="en-GB"/>
        </w:rPr>
        <w:t>options in</w:t>
      </w:r>
      <w:r w:rsidRPr="00D35C0D">
        <w:rPr>
          <w:spacing w:val="-1"/>
          <w:lang w:val="en-GB"/>
        </w:rPr>
        <w:t xml:space="preserve"> </w:t>
      </w:r>
      <w:r w:rsidRPr="00D35C0D">
        <w:rPr>
          <w:lang w:val="en-GB"/>
        </w:rPr>
        <w:t>the</w:t>
      </w:r>
      <w:r w:rsidRPr="00D35C0D">
        <w:rPr>
          <w:spacing w:val="1"/>
          <w:lang w:val="en-GB"/>
        </w:rPr>
        <w:t xml:space="preserve"> </w:t>
      </w:r>
      <w:r w:rsidR="004452E2" w:rsidRPr="00D35C0D">
        <w:rPr>
          <w:lang w:val="en-GB"/>
        </w:rPr>
        <w:t>drop</w:t>
      </w:r>
      <w:r w:rsidR="004452E2" w:rsidRPr="00D35C0D">
        <w:rPr>
          <w:spacing w:val="-1"/>
          <w:lang w:val="en-GB"/>
        </w:rPr>
        <w:t>-down</w:t>
      </w:r>
      <w:r w:rsidRPr="00D35C0D">
        <w:rPr>
          <w:spacing w:val="-1"/>
          <w:lang w:val="en-GB"/>
        </w:rPr>
        <w:t xml:space="preserve"> </w:t>
      </w:r>
      <w:r w:rsidRPr="00D35C0D">
        <w:rPr>
          <w:lang w:val="en-GB"/>
        </w:rPr>
        <w:t>selection.</w:t>
      </w:r>
    </w:p>
    <w:p w14:paraId="0F6EAACF" w14:textId="77777777" w:rsidR="008D1FE5" w:rsidRPr="00D35C0D" w:rsidRDefault="009A4B0A">
      <w:pPr>
        <w:pStyle w:val="Heading2"/>
        <w:spacing w:before="180"/>
        <w:rPr>
          <w:lang w:val="en-GB"/>
        </w:rPr>
      </w:pPr>
      <w:r w:rsidRPr="00D35C0D">
        <w:rPr>
          <w:lang w:val="en-GB"/>
        </w:rPr>
        <w:t>Your</w:t>
      </w:r>
      <w:r w:rsidRPr="00D35C0D">
        <w:rPr>
          <w:spacing w:val="-1"/>
          <w:lang w:val="en-GB"/>
        </w:rPr>
        <w:t xml:space="preserve"> </w:t>
      </w:r>
      <w:r w:rsidRPr="00D35C0D">
        <w:rPr>
          <w:lang w:val="en-GB"/>
        </w:rPr>
        <w:t>Address:</w:t>
      </w:r>
    </w:p>
    <w:p w14:paraId="239B8F35" w14:textId="77777777" w:rsidR="008D1FE5" w:rsidRPr="00D35C0D" w:rsidRDefault="009A4B0A">
      <w:pPr>
        <w:pStyle w:val="BodyText"/>
        <w:spacing w:before="183" w:line="259" w:lineRule="auto"/>
        <w:ind w:right="291"/>
        <w:rPr>
          <w:lang w:val="en-GB"/>
        </w:rPr>
      </w:pPr>
      <w:r w:rsidRPr="00D35C0D">
        <w:rPr>
          <w:lang w:val="en-GB"/>
        </w:rPr>
        <w:t>This will normally be your normal residence in your home country or where you are currently living</w:t>
      </w:r>
      <w:r w:rsidRPr="00D35C0D">
        <w:rPr>
          <w:spacing w:val="-47"/>
          <w:lang w:val="en-GB"/>
        </w:rPr>
        <w:t xml:space="preserve"> </w:t>
      </w:r>
      <w:r w:rsidRPr="00D35C0D">
        <w:rPr>
          <w:lang w:val="en-GB"/>
        </w:rPr>
        <w:t>and</w:t>
      </w:r>
      <w:r w:rsidRPr="00D35C0D">
        <w:rPr>
          <w:spacing w:val="-2"/>
          <w:lang w:val="en-GB"/>
        </w:rPr>
        <w:t xml:space="preserve"> </w:t>
      </w:r>
      <w:r w:rsidRPr="00D35C0D">
        <w:rPr>
          <w:lang w:val="en-GB"/>
        </w:rPr>
        <w:t>should</w:t>
      </w:r>
      <w:r w:rsidRPr="00D35C0D">
        <w:rPr>
          <w:spacing w:val="-2"/>
          <w:lang w:val="en-GB"/>
        </w:rPr>
        <w:t xml:space="preserve"> </w:t>
      </w:r>
      <w:r w:rsidRPr="00D35C0D">
        <w:rPr>
          <w:lang w:val="en-GB"/>
        </w:rPr>
        <w:t>be</w:t>
      </w:r>
      <w:r w:rsidRPr="00D35C0D">
        <w:rPr>
          <w:spacing w:val="-1"/>
          <w:lang w:val="en-GB"/>
        </w:rPr>
        <w:t xml:space="preserve"> </w:t>
      </w:r>
      <w:r w:rsidRPr="00D35C0D">
        <w:rPr>
          <w:lang w:val="en-GB"/>
        </w:rPr>
        <w:t>the</w:t>
      </w:r>
      <w:r w:rsidRPr="00D35C0D">
        <w:rPr>
          <w:spacing w:val="1"/>
          <w:lang w:val="en-GB"/>
        </w:rPr>
        <w:t xml:space="preserve"> </w:t>
      </w:r>
      <w:r w:rsidRPr="00D35C0D">
        <w:rPr>
          <w:lang w:val="en-GB"/>
        </w:rPr>
        <w:t>address</w:t>
      </w:r>
      <w:r w:rsidRPr="00D35C0D">
        <w:rPr>
          <w:spacing w:val="-4"/>
          <w:lang w:val="en-GB"/>
        </w:rPr>
        <w:t xml:space="preserve"> </w:t>
      </w:r>
      <w:r w:rsidRPr="00D35C0D">
        <w:rPr>
          <w:lang w:val="en-GB"/>
        </w:rPr>
        <w:t>where</w:t>
      </w:r>
      <w:r w:rsidRPr="00D35C0D">
        <w:rPr>
          <w:spacing w:val="-3"/>
          <w:lang w:val="en-GB"/>
        </w:rPr>
        <w:t xml:space="preserve"> </w:t>
      </w:r>
      <w:r w:rsidRPr="00D35C0D">
        <w:rPr>
          <w:lang w:val="en-GB"/>
        </w:rPr>
        <w:t>you</w:t>
      </w:r>
      <w:r w:rsidRPr="00D35C0D">
        <w:rPr>
          <w:spacing w:val="-1"/>
          <w:lang w:val="en-GB"/>
        </w:rPr>
        <w:t xml:space="preserve"> </w:t>
      </w:r>
      <w:r w:rsidRPr="00D35C0D">
        <w:rPr>
          <w:lang w:val="en-GB"/>
        </w:rPr>
        <w:t>can</w:t>
      </w:r>
      <w:r w:rsidRPr="00D35C0D">
        <w:rPr>
          <w:spacing w:val="-1"/>
          <w:lang w:val="en-GB"/>
        </w:rPr>
        <w:t xml:space="preserve"> </w:t>
      </w:r>
      <w:r w:rsidRPr="00D35C0D">
        <w:rPr>
          <w:lang w:val="en-GB"/>
        </w:rPr>
        <w:t>receive</w:t>
      </w:r>
      <w:r w:rsidRPr="00D35C0D">
        <w:rPr>
          <w:spacing w:val="-3"/>
          <w:lang w:val="en-GB"/>
        </w:rPr>
        <w:t xml:space="preserve"> </w:t>
      </w:r>
      <w:r w:rsidRPr="00D35C0D">
        <w:rPr>
          <w:lang w:val="en-GB"/>
        </w:rPr>
        <w:t>correspondence</w:t>
      </w:r>
      <w:r w:rsidRPr="00D35C0D">
        <w:rPr>
          <w:spacing w:val="1"/>
          <w:lang w:val="en-GB"/>
        </w:rPr>
        <w:t xml:space="preserve"> </w:t>
      </w:r>
      <w:r w:rsidRPr="00D35C0D">
        <w:rPr>
          <w:lang w:val="en-GB"/>
        </w:rPr>
        <w:t>about</w:t>
      </w:r>
      <w:r w:rsidRPr="00D35C0D">
        <w:rPr>
          <w:spacing w:val="-1"/>
          <w:lang w:val="en-GB"/>
        </w:rPr>
        <w:t xml:space="preserve"> </w:t>
      </w:r>
      <w:r w:rsidRPr="00D35C0D">
        <w:rPr>
          <w:lang w:val="en-GB"/>
        </w:rPr>
        <w:t>your application.</w:t>
      </w:r>
    </w:p>
    <w:p w14:paraId="21D1AD16" w14:textId="77777777" w:rsidR="008D1FE5" w:rsidRPr="00D35C0D" w:rsidRDefault="008D1FE5">
      <w:pPr>
        <w:spacing w:line="259" w:lineRule="auto"/>
        <w:sectPr w:rsidR="008D1FE5" w:rsidRPr="00D35C0D">
          <w:headerReference w:type="default" r:id="rId33"/>
          <w:pgSz w:w="11910" w:h="16840"/>
          <w:pgMar w:top="1400" w:right="1320" w:bottom="1200" w:left="1340" w:header="0" w:footer="1000" w:gutter="0"/>
          <w:cols w:space="720"/>
        </w:sectPr>
      </w:pPr>
    </w:p>
    <w:p w14:paraId="03E9EDC0" w14:textId="77777777" w:rsidR="008D1FE5" w:rsidRPr="00D35C0D" w:rsidRDefault="009A4B0A">
      <w:pPr>
        <w:pStyle w:val="BodyText"/>
        <w:spacing w:before="41" w:line="259" w:lineRule="auto"/>
        <w:ind w:right="145"/>
        <w:rPr>
          <w:lang w:val="en-GB"/>
        </w:rPr>
      </w:pPr>
      <w:r w:rsidRPr="00D35C0D">
        <w:rPr>
          <w:lang w:val="en-GB"/>
        </w:rPr>
        <w:lastRenderedPageBreak/>
        <w:t>If you cannot receive correspondence at your address, you can provide an alternative address where</w:t>
      </w:r>
      <w:r w:rsidRPr="00D35C0D">
        <w:rPr>
          <w:spacing w:val="-47"/>
          <w:lang w:val="en-GB"/>
        </w:rPr>
        <w:t xml:space="preserve"> </w:t>
      </w:r>
      <w:r w:rsidRPr="00D35C0D">
        <w:rPr>
          <w:lang w:val="en-GB"/>
        </w:rPr>
        <w:t>you</w:t>
      </w:r>
      <w:r w:rsidRPr="00D35C0D">
        <w:rPr>
          <w:spacing w:val="-4"/>
          <w:lang w:val="en-GB"/>
        </w:rPr>
        <w:t xml:space="preserve"> </w:t>
      </w:r>
      <w:r w:rsidRPr="00D35C0D">
        <w:rPr>
          <w:lang w:val="en-GB"/>
        </w:rPr>
        <w:t>can</w:t>
      </w:r>
      <w:r w:rsidRPr="00D35C0D">
        <w:rPr>
          <w:spacing w:val="-1"/>
          <w:lang w:val="en-GB"/>
        </w:rPr>
        <w:t xml:space="preserve"> </w:t>
      </w:r>
      <w:r w:rsidRPr="00D35C0D">
        <w:rPr>
          <w:lang w:val="en-GB"/>
        </w:rPr>
        <w:t>receive</w:t>
      </w:r>
      <w:r w:rsidRPr="00D35C0D">
        <w:rPr>
          <w:spacing w:val="1"/>
          <w:lang w:val="en-GB"/>
        </w:rPr>
        <w:t xml:space="preserve"> </w:t>
      </w:r>
      <w:r w:rsidRPr="00D35C0D">
        <w:rPr>
          <w:lang w:val="en-GB"/>
        </w:rPr>
        <w:t>correspondence</w:t>
      </w:r>
      <w:r w:rsidRPr="00D35C0D">
        <w:rPr>
          <w:spacing w:val="1"/>
          <w:lang w:val="en-GB"/>
        </w:rPr>
        <w:t xml:space="preserve"> </w:t>
      </w:r>
      <w:r w:rsidRPr="00D35C0D">
        <w:rPr>
          <w:lang w:val="en-GB"/>
        </w:rPr>
        <w:t>in</w:t>
      </w:r>
      <w:r w:rsidRPr="00D35C0D">
        <w:rPr>
          <w:spacing w:val="-1"/>
          <w:lang w:val="en-GB"/>
        </w:rPr>
        <w:t xml:space="preserve"> </w:t>
      </w:r>
      <w:r w:rsidRPr="00D35C0D">
        <w:rPr>
          <w:lang w:val="en-GB"/>
        </w:rPr>
        <w:t>this</w:t>
      </w:r>
      <w:r w:rsidRPr="00D35C0D">
        <w:rPr>
          <w:spacing w:val="-3"/>
          <w:lang w:val="en-GB"/>
        </w:rPr>
        <w:t xml:space="preserve"> </w:t>
      </w:r>
      <w:r w:rsidRPr="00D35C0D">
        <w:rPr>
          <w:lang w:val="en-GB"/>
        </w:rPr>
        <w:t>section</w:t>
      </w:r>
      <w:r w:rsidRPr="00D35C0D">
        <w:rPr>
          <w:spacing w:val="-3"/>
          <w:lang w:val="en-GB"/>
        </w:rPr>
        <w:t xml:space="preserve"> </w:t>
      </w:r>
      <w:r w:rsidRPr="00D35C0D">
        <w:rPr>
          <w:lang w:val="en-GB"/>
        </w:rPr>
        <w:t>of</w:t>
      </w:r>
      <w:r w:rsidRPr="00D35C0D">
        <w:rPr>
          <w:spacing w:val="-2"/>
          <w:lang w:val="en-GB"/>
        </w:rPr>
        <w:t xml:space="preserve"> </w:t>
      </w:r>
      <w:r w:rsidRPr="00D35C0D">
        <w:rPr>
          <w:lang w:val="en-GB"/>
        </w:rPr>
        <w:t>the</w:t>
      </w:r>
      <w:r w:rsidRPr="00D35C0D">
        <w:rPr>
          <w:spacing w:val="-3"/>
          <w:lang w:val="en-GB"/>
        </w:rPr>
        <w:t xml:space="preserve"> </w:t>
      </w:r>
      <w:r w:rsidRPr="00D35C0D">
        <w:rPr>
          <w:lang w:val="en-GB"/>
        </w:rPr>
        <w:t>application</w:t>
      </w:r>
      <w:r w:rsidRPr="00D35C0D">
        <w:rPr>
          <w:spacing w:val="-1"/>
          <w:lang w:val="en-GB"/>
        </w:rPr>
        <w:t xml:space="preserve"> </w:t>
      </w:r>
      <w:r w:rsidRPr="00D35C0D">
        <w:rPr>
          <w:lang w:val="en-GB"/>
        </w:rPr>
        <w:t>form.</w:t>
      </w:r>
    </w:p>
    <w:p w14:paraId="4052A08A" w14:textId="77777777" w:rsidR="008D1FE5" w:rsidRPr="00D35C0D" w:rsidRDefault="009A4B0A">
      <w:pPr>
        <w:pStyle w:val="Heading2"/>
        <w:rPr>
          <w:lang w:val="en-GB"/>
        </w:rPr>
      </w:pPr>
      <w:r w:rsidRPr="00D35C0D">
        <w:rPr>
          <w:lang w:val="en-GB"/>
        </w:rPr>
        <w:t>About</w:t>
      </w:r>
      <w:r w:rsidRPr="00D35C0D">
        <w:rPr>
          <w:spacing w:val="-1"/>
          <w:lang w:val="en-GB"/>
        </w:rPr>
        <w:t xml:space="preserve"> </w:t>
      </w:r>
      <w:r w:rsidRPr="00D35C0D">
        <w:rPr>
          <w:lang w:val="en-GB"/>
        </w:rPr>
        <w:t>this</w:t>
      </w:r>
      <w:r w:rsidRPr="00D35C0D">
        <w:rPr>
          <w:spacing w:val="-1"/>
          <w:lang w:val="en-GB"/>
        </w:rPr>
        <w:t xml:space="preserve"> </w:t>
      </w:r>
      <w:r w:rsidRPr="00D35C0D">
        <w:rPr>
          <w:lang w:val="en-GB"/>
        </w:rPr>
        <w:t>property:</w:t>
      </w:r>
    </w:p>
    <w:p w14:paraId="3CE5940B" w14:textId="77777777" w:rsidR="008D1FE5" w:rsidRPr="00D35C0D" w:rsidRDefault="009A4B0A">
      <w:pPr>
        <w:pStyle w:val="BodyText"/>
        <w:spacing w:before="183" w:line="256" w:lineRule="auto"/>
        <w:ind w:right="234"/>
        <w:rPr>
          <w:lang w:val="en-GB"/>
        </w:rPr>
      </w:pPr>
      <w:r w:rsidRPr="00D35C0D">
        <w:rPr>
          <w:lang w:val="en-GB"/>
        </w:rPr>
        <w:t>You are asked how long you have lived there. If you are not completely sure, you should choose the</w:t>
      </w:r>
      <w:r w:rsidRPr="00D35C0D">
        <w:rPr>
          <w:spacing w:val="-47"/>
          <w:lang w:val="en-GB"/>
        </w:rPr>
        <w:t xml:space="preserve"> </w:t>
      </w:r>
      <w:r w:rsidRPr="00D35C0D">
        <w:rPr>
          <w:lang w:val="en-GB"/>
        </w:rPr>
        <w:t>number</w:t>
      </w:r>
      <w:r w:rsidRPr="00D35C0D">
        <w:rPr>
          <w:spacing w:val="-2"/>
          <w:lang w:val="en-GB"/>
        </w:rPr>
        <w:t xml:space="preserve"> </w:t>
      </w:r>
      <w:r w:rsidRPr="00D35C0D">
        <w:rPr>
          <w:lang w:val="en-GB"/>
        </w:rPr>
        <w:t>of years</w:t>
      </w:r>
      <w:r w:rsidRPr="00D35C0D">
        <w:rPr>
          <w:spacing w:val="-2"/>
          <w:lang w:val="en-GB"/>
        </w:rPr>
        <w:t xml:space="preserve"> </w:t>
      </w:r>
      <w:r w:rsidRPr="00D35C0D">
        <w:rPr>
          <w:lang w:val="en-GB"/>
        </w:rPr>
        <w:t>or</w:t>
      </w:r>
      <w:r w:rsidRPr="00D35C0D">
        <w:rPr>
          <w:spacing w:val="-2"/>
          <w:lang w:val="en-GB"/>
        </w:rPr>
        <w:t xml:space="preserve"> </w:t>
      </w:r>
      <w:r w:rsidRPr="00D35C0D">
        <w:rPr>
          <w:lang w:val="en-GB"/>
        </w:rPr>
        <w:t>months</w:t>
      </w:r>
      <w:r w:rsidRPr="00D35C0D">
        <w:rPr>
          <w:spacing w:val="-3"/>
          <w:lang w:val="en-GB"/>
        </w:rPr>
        <w:t xml:space="preserve"> </w:t>
      </w:r>
      <w:r w:rsidRPr="00D35C0D">
        <w:rPr>
          <w:lang w:val="en-GB"/>
        </w:rPr>
        <w:t>that is</w:t>
      </w:r>
      <w:r w:rsidRPr="00D35C0D">
        <w:rPr>
          <w:spacing w:val="-2"/>
          <w:lang w:val="en-GB"/>
        </w:rPr>
        <w:t xml:space="preserve"> </w:t>
      </w:r>
      <w:r w:rsidRPr="00D35C0D">
        <w:rPr>
          <w:lang w:val="en-GB"/>
        </w:rPr>
        <w:t>closest</w:t>
      </w:r>
      <w:r w:rsidRPr="00D35C0D">
        <w:rPr>
          <w:spacing w:val="-2"/>
          <w:lang w:val="en-GB"/>
        </w:rPr>
        <w:t xml:space="preserve"> </w:t>
      </w:r>
      <w:r w:rsidRPr="00D35C0D">
        <w:rPr>
          <w:lang w:val="en-GB"/>
        </w:rPr>
        <w:t>to</w:t>
      </w:r>
      <w:r w:rsidRPr="00D35C0D">
        <w:rPr>
          <w:spacing w:val="-2"/>
          <w:lang w:val="en-GB"/>
        </w:rPr>
        <w:t xml:space="preserve"> </w:t>
      </w:r>
      <w:r w:rsidRPr="00D35C0D">
        <w:rPr>
          <w:lang w:val="en-GB"/>
        </w:rPr>
        <w:t>what</w:t>
      </w:r>
      <w:r w:rsidRPr="00D35C0D">
        <w:rPr>
          <w:spacing w:val="-3"/>
          <w:lang w:val="en-GB"/>
        </w:rPr>
        <w:t xml:space="preserve"> </w:t>
      </w:r>
      <w:r w:rsidRPr="00D35C0D">
        <w:rPr>
          <w:lang w:val="en-GB"/>
        </w:rPr>
        <w:t>you</w:t>
      </w:r>
      <w:r w:rsidRPr="00D35C0D">
        <w:rPr>
          <w:spacing w:val="-3"/>
          <w:lang w:val="en-GB"/>
        </w:rPr>
        <w:t xml:space="preserve"> </w:t>
      </w:r>
      <w:r w:rsidRPr="00D35C0D">
        <w:rPr>
          <w:lang w:val="en-GB"/>
        </w:rPr>
        <w:t>believe.</w:t>
      </w:r>
    </w:p>
    <w:p w14:paraId="4E6D2F87" w14:textId="77777777" w:rsidR="008D1FE5" w:rsidRPr="00D35C0D" w:rsidRDefault="009A4B0A">
      <w:pPr>
        <w:pStyle w:val="BodyText"/>
        <w:spacing w:before="164" w:line="259" w:lineRule="auto"/>
        <w:ind w:right="278"/>
        <w:rPr>
          <w:lang w:val="en-GB"/>
        </w:rPr>
      </w:pPr>
      <w:r w:rsidRPr="00D35C0D">
        <w:rPr>
          <w:lang w:val="en-GB"/>
        </w:rPr>
        <w:t>You are also asked the status of the property where you live: if you own or rent the property or the</w:t>
      </w:r>
      <w:r w:rsidRPr="00D35C0D">
        <w:rPr>
          <w:spacing w:val="-47"/>
          <w:lang w:val="en-GB"/>
        </w:rPr>
        <w:t xml:space="preserve"> </w:t>
      </w:r>
      <w:r w:rsidRPr="00D35C0D">
        <w:rPr>
          <w:lang w:val="en-GB"/>
        </w:rPr>
        <w:t>status</w:t>
      </w:r>
      <w:r w:rsidRPr="00D35C0D">
        <w:rPr>
          <w:spacing w:val="-1"/>
          <w:lang w:val="en-GB"/>
        </w:rPr>
        <w:t xml:space="preserve"> </w:t>
      </w:r>
      <w:r w:rsidRPr="00D35C0D">
        <w:rPr>
          <w:lang w:val="en-GB"/>
        </w:rPr>
        <w:t>is</w:t>
      </w:r>
      <w:r w:rsidRPr="00D35C0D">
        <w:rPr>
          <w:spacing w:val="-2"/>
          <w:lang w:val="en-GB"/>
        </w:rPr>
        <w:t xml:space="preserve"> </w:t>
      </w:r>
      <w:r w:rsidRPr="00D35C0D">
        <w:rPr>
          <w:lang w:val="en-GB"/>
        </w:rPr>
        <w:t>other.</w:t>
      </w:r>
    </w:p>
    <w:p w14:paraId="4DC53D76" w14:textId="77777777" w:rsidR="008D1FE5" w:rsidRPr="00D35C0D" w:rsidRDefault="009A4B0A">
      <w:pPr>
        <w:pStyle w:val="BodyText"/>
        <w:spacing w:before="159" w:line="259" w:lineRule="auto"/>
        <w:ind w:right="156"/>
        <w:rPr>
          <w:lang w:val="en-GB"/>
        </w:rPr>
      </w:pPr>
      <w:r w:rsidRPr="00D35C0D">
        <w:rPr>
          <w:lang w:val="en-GB"/>
        </w:rPr>
        <w:t>If, for example, you live in your parents or other family members home, you can choose “Other” and</w:t>
      </w:r>
      <w:r w:rsidRPr="00D35C0D">
        <w:rPr>
          <w:spacing w:val="-47"/>
          <w:lang w:val="en-GB"/>
        </w:rPr>
        <w:t xml:space="preserve"> </w:t>
      </w:r>
      <w:r w:rsidRPr="00D35C0D">
        <w:rPr>
          <w:lang w:val="en-GB"/>
        </w:rPr>
        <w:t>in the free text box that appear, you can explain in one sentence that you live with that family</w:t>
      </w:r>
      <w:r w:rsidRPr="00D35C0D">
        <w:rPr>
          <w:spacing w:val="1"/>
          <w:lang w:val="en-GB"/>
        </w:rPr>
        <w:t xml:space="preserve"> </w:t>
      </w:r>
      <w:r w:rsidRPr="00D35C0D">
        <w:rPr>
          <w:lang w:val="en-GB"/>
        </w:rPr>
        <w:t>member</w:t>
      </w:r>
      <w:r w:rsidRPr="00D35C0D">
        <w:rPr>
          <w:spacing w:val="-3"/>
          <w:lang w:val="en-GB"/>
        </w:rPr>
        <w:t xml:space="preserve"> </w:t>
      </w:r>
      <w:r w:rsidRPr="00D35C0D">
        <w:rPr>
          <w:lang w:val="en-GB"/>
        </w:rPr>
        <w:t>who</w:t>
      </w:r>
      <w:r w:rsidRPr="00D35C0D">
        <w:rPr>
          <w:spacing w:val="-2"/>
          <w:lang w:val="en-GB"/>
        </w:rPr>
        <w:t xml:space="preserve"> </w:t>
      </w:r>
      <w:r w:rsidRPr="00D35C0D">
        <w:rPr>
          <w:lang w:val="en-GB"/>
        </w:rPr>
        <w:t>owns</w:t>
      </w:r>
      <w:r w:rsidRPr="00D35C0D">
        <w:rPr>
          <w:spacing w:val="-2"/>
          <w:lang w:val="en-GB"/>
        </w:rPr>
        <w:t xml:space="preserve"> </w:t>
      </w:r>
      <w:r w:rsidRPr="00D35C0D">
        <w:rPr>
          <w:lang w:val="en-GB"/>
        </w:rPr>
        <w:t>or rents the</w:t>
      </w:r>
      <w:r w:rsidRPr="00D35C0D">
        <w:rPr>
          <w:spacing w:val="1"/>
          <w:lang w:val="en-GB"/>
        </w:rPr>
        <w:t xml:space="preserve"> </w:t>
      </w:r>
      <w:r w:rsidRPr="00D35C0D">
        <w:rPr>
          <w:lang w:val="en-GB"/>
        </w:rPr>
        <w:t>property themselves.</w:t>
      </w:r>
    </w:p>
    <w:p w14:paraId="22D3B588" w14:textId="77777777" w:rsidR="008D1FE5" w:rsidRPr="00D35C0D" w:rsidRDefault="009A4B0A">
      <w:pPr>
        <w:pStyle w:val="Heading2"/>
        <w:spacing w:before="160"/>
        <w:rPr>
          <w:lang w:val="en-GB"/>
        </w:rPr>
      </w:pPr>
      <w:r w:rsidRPr="00D35C0D">
        <w:rPr>
          <w:lang w:val="en-GB"/>
        </w:rPr>
        <w:t>Other</w:t>
      </w:r>
      <w:r w:rsidRPr="00D35C0D">
        <w:rPr>
          <w:spacing w:val="-1"/>
          <w:lang w:val="en-GB"/>
        </w:rPr>
        <w:t xml:space="preserve"> </w:t>
      </w:r>
      <w:r w:rsidRPr="00D35C0D">
        <w:rPr>
          <w:lang w:val="en-GB"/>
        </w:rPr>
        <w:t>addresses</w:t>
      </w:r>
      <w:r w:rsidRPr="00D35C0D">
        <w:rPr>
          <w:spacing w:val="-3"/>
          <w:lang w:val="en-GB"/>
        </w:rPr>
        <w:t xml:space="preserve"> </w:t>
      </w:r>
      <w:r w:rsidRPr="00D35C0D">
        <w:rPr>
          <w:lang w:val="en-GB"/>
        </w:rPr>
        <w:t>in</w:t>
      </w:r>
      <w:r w:rsidRPr="00D35C0D">
        <w:rPr>
          <w:spacing w:val="-1"/>
          <w:lang w:val="en-GB"/>
        </w:rPr>
        <w:t xml:space="preserve"> </w:t>
      </w:r>
      <w:r w:rsidRPr="00D35C0D">
        <w:rPr>
          <w:lang w:val="en-GB"/>
        </w:rPr>
        <w:t>the</w:t>
      </w:r>
      <w:r w:rsidRPr="00D35C0D">
        <w:rPr>
          <w:spacing w:val="-2"/>
          <w:lang w:val="en-GB"/>
        </w:rPr>
        <w:t xml:space="preserve"> </w:t>
      </w:r>
      <w:r w:rsidRPr="00D35C0D">
        <w:rPr>
          <w:lang w:val="en-GB"/>
        </w:rPr>
        <w:t>past two</w:t>
      </w:r>
      <w:r w:rsidRPr="00D35C0D">
        <w:rPr>
          <w:spacing w:val="-4"/>
          <w:lang w:val="en-GB"/>
        </w:rPr>
        <w:t xml:space="preserve"> </w:t>
      </w:r>
      <w:r w:rsidRPr="00D35C0D">
        <w:rPr>
          <w:lang w:val="en-GB"/>
        </w:rPr>
        <w:t>years:</w:t>
      </w:r>
    </w:p>
    <w:p w14:paraId="2EE7D7D5" w14:textId="77777777" w:rsidR="008D1FE5" w:rsidRPr="00D35C0D" w:rsidRDefault="009A4B0A">
      <w:pPr>
        <w:pStyle w:val="BodyText"/>
        <w:spacing w:before="181" w:line="259" w:lineRule="auto"/>
        <w:ind w:right="556"/>
        <w:rPr>
          <w:lang w:val="en-GB"/>
        </w:rPr>
      </w:pPr>
      <w:r w:rsidRPr="00D35C0D">
        <w:rPr>
          <w:lang w:val="en-GB"/>
        </w:rPr>
        <w:t>If you have been living at your address for less than 2 years, you will be asked to complete the</w:t>
      </w:r>
      <w:r w:rsidRPr="00D35C0D">
        <w:rPr>
          <w:spacing w:val="1"/>
          <w:lang w:val="en-GB"/>
        </w:rPr>
        <w:t xml:space="preserve"> </w:t>
      </w:r>
      <w:r w:rsidRPr="00D35C0D">
        <w:rPr>
          <w:lang w:val="en-GB"/>
        </w:rPr>
        <w:t>questions with details of all the other addresses that you have lived at in the past 2 years. These</w:t>
      </w:r>
      <w:r w:rsidRPr="00D35C0D">
        <w:rPr>
          <w:spacing w:val="-47"/>
          <w:lang w:val="en-GB"/>
        </w:rPr>
        <w:t xml:space="preserve"> </w:t>
      </w:r>
      <w:r w:rsidRPr="00D35C0D">
        <w:rPr>
          <w:lang w:val="en-GB"/>
        </w:rPr>
        <w:t>should</w:t>
      </w:r>
      <w:r w:rsidRPr="00D35C0D">
        <w:rPr>
          <w:spacing w:val="-3"/>
          <w:lang w:val="en-GB"/>
        </w:rPr>
        <w:t xml:space="preserve"> </w:t>
      </w:r>
      <w:r w:rsidRPr="00D35C0D">
        <w:rPr>
          <w:lang w:val="en-GB"/>
        </w:rPr>
        <w:t>be places</w:t>
      </w:r>
      <w:r w:rsidRPr="00D35C0D">
        <w:rPr>
          <w:spacing w:val="1"/>
          <w:lang w:val="en-GB"/>
        </w:rPr>
        <w:t xml:space="preserve"> </w:t>
      </w:r>
      <w:r w:rsidRPr="00D35C0D">
        <w:rPr>
          <w:lang w:val="en-GB"/>
        </w:rPr>
        <w:t>you</w:t>
      </w:r>
      <w:r w:rsidRPr="00D35C0D">
        <w:rPr>
          <w:spacing w:val="-2"/>
          <w:lang w:val="en-GB"/>
        </w:rPr>
        <w:t xml:space="preserve"> </w:t>
      </w:r>
      <w:r w:rsidRPr="00D35C0D">
        <w:rPr>
          <w:lang w:val="en-GB"/>
        </w:rPr>
        <w:t>genuinely resided in</w:t>
      </w:r>
      <w:r w:rsidRPr="00D35C0D">
        <w:rPr>
          <w:spacing w:val="-1"/>
          <w:lang w:val="en-GB"/>
        </w:rPr>
        <w:t xml:space="preserve"> </w:t>
      </w:r>
      <w:r w:rsidRPr="00D35C0D">
        <w:rPr>
          <w:lang w:val="en-GB"/>
        </w:rPr>
        <w:t>for</w:t>
      </w:r>
      <w:r w:rsidRPr="00D35C0D">
        <w:rPr>
          <w:spacing w:val="-1"/>
          <w:lang w:val="en-GB"/>
        </w:rPr>
        <w:t xml:space="preserve"> </w:t>
      </w:r>
      <w:r w:rsidRPr="00D35C0D">
        <w:rPr>
          <w:lang w:val="en-GB"/>
        </w:rPr>
        <w:t>living/study/work</w:t>
      </w:r>
      <w:r w:rsidRPr="00D35C0D">
        <w:rPr>
          <w:spacing w:val="-3"/>
          <w:lang w:val="en-GB"/>
        </w:rPr>
        <w:t xml:space="preserve"> </w:t>
      </w:r>
      <w:r w:rsidRPr="00D35C0D">
        <w:rPr>
          <w:lang w:val="en-GB"/>
        </w:rPr>
        <w:t>etc.</w:t>
      </w:r>
    </w:p>
    <w:p w14:paraId="0F4FCD6A" w14:textId="77777777" w:rsidR="008D1FE5" w:rsidRPr="00D35C0D" w:rsidRDefault="009A4B0A">
      <w:pPr>
        <w:pStyle w:val="Heading2"/>
        <w:rPr>
          <w:b w:val="0"/>
          <w:lang w:val="en-GB"/>
        </w:rPr>
      </w:pPr>
      <w:r w:rsidRPr="00D35C0D">
        <w:rPr>
          <w:lang w:val="en-GB"/>
        </w:rPr>
        <w:t>Your</w:t>
      </w:r>
      <w:r w:rsidRPr="00D35C0D">
        <w:rPr>
          <w:spacing w:val="-3"/>
          <w:lang w:val="en-GB"/>
        </w:rPr>
        <w:t xml:space="preserve"> </w:t>
      </w:r>
      <w:r w:rsidRPr="00D35C0D">
        <w:rPr>
          <w:lang w:val="en-GB"/>
        </w:rPr>
        <w:t>Passport</w:t>
      </w:r>
      <w:r w:rsidRPr="00D35C0D">
        <w:rPr>
          <w:b w:val="0"/>
          <w:lang w:val="en-GB"/>
        </w:rPr>
        <w:t>:</w:t>
      </w:r>
    </w:p>
    <w:p w14:paraId="0388167B" w14:textId="77777777" w:rsidR="008D1FE5" w:rsidRPr="00D35C0D" w:rsidRDefault="009A4B0A">
      <w:pPr>
        <w:pStyle w:val="BodyText"/>
        <w:spacing w:before="183" w:line="259" w:lineRule="auto"/>
        <w:ind w:right="416"/>
        <w:rPr>
          <w:lang w:val="en-GB"/>
        </w:rPr>
      </w:pPr>
      <w:r w:rsidRPr="00D35C0D">
        <w:rPr>
          <w:lang w:val="en-GB"/>
        </w:rPr>
        <w:t>Enter the passport details of your current, valid passport that you intend to submit with your</w:t>
      </w:r>
      <w:r w:rsidRPr="00D35C0D">
        <w:rPr>
          <w:spacing w:val="1"/>
          <w:lang w:val="en-GB"/>
        </w:rPr>
        <w:t xml:space="preserve"> </w:t>
      </w:r>
      <w:r w:rsidRPr="00D35C0D">
        <w:rPr>
          <w:lang w:val="en-GB"/>
        </w:rPr>
        <w:t>immigration application. This should match the passport number in your CAS statement. If it does</w:t>
      </w:r>
      <w:r w:rsidRPr="00D35C0D">
        <w:rPr>
          <w:spacing w:val="-47"/>
          <w:lang w:val="en-GB"/>
        </w:rPr>
        <w:t xml:space="preserve"> </w:t>
      </w:r>
      <w:r w:rsidRPr="00D35C0D">
        <w:rPr>
          <w:lang w:val="en-GB"/>
        </w:rPr>
        <w:t xml:space="preserve">not match, please contact </w:t>
      </w:r>
      <w:hyperlink r:id="rId34">
        <w:r w:rsidRPr="00D35C0D">
          <w:rPr>
            <w:lang w:val="en-GB"/>
          </w:rPr>
          <w:t xml:space="preserve">cas-admissions@qmul.ac.uk </w:t>
        </w:r>
      </w:hyperlink>
      <w:r w:rsidRPr="00D35C0D">
        <w:rPr>
          <w:lang w:val="en-GB"/>
        </w:rPr>
        <w:t>before proceeding with your immigration</w:t>
      </w:r>
      <w:r w:rsidRPr="00D35C0D">
        <w:rPr>
          <w:spacing w:val="1"/>
          <w:lang w:val="en-GB"/>
        </w:rPr>
        <w:t xml:space="preserve"> </w:t>
      </w:r>
      <w:r w:rsidRPr="00D35C0D">
        <w:rPr>
          <w:lang w:val="en-GB"/>
        </w:rPr>
        <w:t>application.</w:t>
      </w:r>
    </w:p>
    <w:p w14:paraId="16D31E4A" w14:textId="77777777" w:rsidR="008D1FE5" w:rsidRPr="00D35C0D" w:rsidRDefault="009A4B0A">
      <w:pPr>
        <w:pStyle w:val="BodyText"/>
        <w:spacing w:before="158" w:line="259" w:lineRule="auto"/>
        <w:ind w:right="134"/>
        <w:rPr>
          <w:lang w:val="en-GB"/>
        </w:rPr>
      </w:pPr>
      <w:r w:rsidRPr="00D35C0D">
        <w:rPr>
          <w:lang w:val="en-GB"/>
        </w:rPr>
        <w:t xml:space="preserve">Note: </w:t>
      </w:r>
      <w:proofErr w:type="gramStart"/>
      <w:r w:rsidRPr="00D35C0D">
        <w:rPr>
          <w:lang w:val="en-GB"/>
        </w:rPr>
        <w:t>As long as</w:t>
      </w:r>
      <w:proofErr w:type="gramEnd"/>
      <w:r w:rsidRPr="00D35C0D">
        <w:rPr>
          <w:lang w:val="en-GB"/>
        </w:rPr>
        <w:t xml:space="preserve"> your passport is valid at the time of your application and intended travel date to the</w:t>
      </w:r>
      <w:r w:rsidRPr="00D35C0D">
        <w:rPr>
          <w:spacing w:val="-47"/>
          <w:lang w:val="en-GB"/>
        </w:rPr>
        <w:t xml:space="preserve"> </w:t>
      </w:r>
      <w:r w:rsidRPr="00D35C0D">
        <w:rPr>
          <w:lang w:val="en-GB"/>
        </w:rPr>
        <w:t>UK,</w:t>
      </w:r>
      <w:r w:rsidRPr="00D35C0D">
        <w:rPr>
          <w:spacing w:val="-1"/>
          <w:lang w:val="en-GB"/>
        </w:rPr>
        <w:t xml:space="preserve"> </w:t>
      </w:r>
      <w:r w:rsidRPr="00D35C0D">
        <w:rPr>
          <w:lang w:val="en-GB"/>
        </w:rPr>
        <w:t>there is</w:t>
      </w:r>
      <w:r w:rsidRPr="00D35C0D">
        <w:rPr>
          <w:spacing w:val="-3"/>
          <w:lang w:val="en-GB"/>
        </w:rPr>
        <w:t xml:space="preserve"> </w:t>
      </w:r>
      <w:r w:rsidRPr="00D35C0D">
        <w:rPr>
          <w:lang w:val="en-GB"/>
        </w:rPr>
        <w:t>no</w:t>
      </w:r>
      <w:r w:rsidRPr="00D35C0D">
        <w:rPr>
          <w:spacing w:val="-2"/>
          <w:lang w:val="en-GB"/>
        </w:rPr>
        <w:t xml:space="preserve"> </w:t>
      </w:r>
      <w:r w:rsidRPr="00D35C0D">
        <w:rPr>
          <w:lang w:val="en-GB"/>
        </w:rPr>
        <w:t>minimum</w:t>
      </w:r>
      <w:r w:rsidRPr="00D35C0D">
        <w:rPr>
          <w:spacing w:val="1"/>
          <w:lang w:val="en-GB"/>
        </w:rPr>
        <w:t xml:space="preserve"> </w:t>
      </w:r>
      <w:r w:rsidRPr="00D35C0D">
        <w:rPr>
          <w:lang w:val="en-GB"/>
        </w:rPr>
        <w:t>period</w:t>
      </w:r>
      <w:r w:rsidRPr="00D35C0D">
        <w:rPr>
          <w:spacing w:val="-3"/>
          <w:lang w:val="en-GB"/>
        </w:rPr>
        <w:t xml:space="preserve"> </w:t>
      </w:r>
      <w:r w:rsidRPr="00D35C0D">
        <w:rPr>
          <w:lang w:val="en-GB"/>
        </w:rPr>
        <w:t>of</w:t>
      </w:r>
      <w:r w:rsidRPr="00D35C0D">
        <w:rPr>
          <w:spacing w:val="-2"/>
          <w:lang w:val="en-GB"/>
        </w:rPr>
        <w:t xml:space="preserve"> </w:t>
      </w:r>
      <w:r w:rsidRPr="00D35C0D">
        <w:rPr>
          <w:lang w:val="en-GB"/>
        </w:rPr>
        <w:t>validity</w:t>
      </w:r>
      <w:r w:rsidRPr="00D35C0D">
        <w:rPr>
          <w:spacing w:val="-2"/>
          <w:lang w:val="en-GB"/>
        </w:rPr>
        <w:t xml:space="preserve"> </w:t>
      </w:r>
      <w:r w:rsidRPr="00D35C0D">
        <w:rPr>
          <w:lang w:val="en-GB"/>
        </w:rPr>
        <w:t>required</w:t>
      </w:r>
      <w:r w:rsidRPr="00D35C0D">
        <w:rPr>
          <w:spacing w:val="-1"/>
          <w:lang w:val="en-GB"/>
        </w:rPr>
        <w:t xml:space="preserve"> </w:t>
      </w:r>
      <w:r w:rsidRPr="00D35C0D">
        <w:rPr>
          <w:lang w:val="en-GB"/>
        </w:rPr>
        <w:t>for your</w:t>
      </w:r>
      <w:r w:rsidRPr="00D35C0D">
        <w:rPr>
          <w:spacing w:val="-3"/>
          <w:lang w:val="en-GB"/>
        </w:rPr>
        <w:t xml:space="preserve"> </w:t>
      </w:r>
      <w:r w:rsidRPr="00D35C0D">
        <w:rPr>
          <w:lang w:val="en-GB"/>
        </w:rPr>
        <w:t>passport.</w:t>
      </w:r>
    </w:p>
    <w:p w14:paraId="3C3DB9CD" w14:textId="77777777" w:rsidR="008D1FE5" w:rsidRPr="00D35C0D" w:rsidRDefault="009A4B0A">
      <w:pPr>
        <w:pStyle w:val="Heading2"/>
        <w:spacing w:before="161"/>
        <w:rPr>
          <w:lang w:val="en-GB"/>
        </w:rPr>
      </w:pPr>
      <w:r w:rsidRPr="00D35C0D">
        <w:rPr>
          <w:lang w:val="en-GB"/>
        </w:rPr>
        <w:t>Identity</w:t>
      </w:r>
      <w:r w:rsidRPr="00D35C0D">
        <w:rPr>
          <w:spacing w:val="-3"/>
          <w:lang w:val="en-GB"/>
        </w:rPr>
        <w:t xml:space="preserve"> </w:t>
      </w:r>
      <w:r w:rsidRPr="00D35C0D">
        <w:rPr>
          <w:lang w:val="en-GB"/>
        </w:rPr>
        <w:t>card:</w:t>
      </w:r>
    </w:p>
    <w:p w14:paraId="270DBACD" w14:textId="77777777" w:rsidR="008D1FE5" w:rsidRPr="00D35C0D" w:rsidRDefault="009A4B0A">
      <w:pPr>
        <w:pStyle w:val="BodyText"/>
        <w:spacing w:before="180" w:line="259" w:lineRule="auto"/>
        <w:ind w:right="336"/>
        <w:rPr>
          <w:lang w:val="en-GB"/>
        </w:rPr>
      </w:pPr>
      <w:r w:rsidRPr="00D35C0D">
        <w:rPr>
          <w:lang w:val="en-GB"/>
        </w:rPr>
        <w:t>If you have a national identity card (an official identity document issued by your country), please</w:t>
      </w:r>
      <w:r w:rsidRPr="00D35C0D">
        <w:rPr>
          <w:spacing w:val="1"/>
          <w:lang w:val="en-GB"/>
        </w:rPr>
        <w:t xml:space="preserve"> </w:t>
      </w:r>
      <w:r w:rsidRPr="00D35C0D">
        <w:rPr>
          <w:lang w:val="en-GB"/>
        </w:rPr>
        <w:t>complete the details in this section. This includes identity cards, issued from non-UK governments.</w:t>
      </w:r>
      <w:r w:rsidRPr="00D35C0D">
        <w:rPr>
          <w:spacing w:val="-47"/>
          <w:lang w:val="en-GB"/>
        </w:rPr>
        <w:t xml:space="preserve"> </w:t>
      </w:r>
      <w:r w:rsidRPr="00D35C0D">
        <w:rPr>
          <w:lang w:val="en-GB"/>
        </w:rPr>
        <w:t>This</w:t>
      </w:r>
      <w:r w:rsidRPr="00D35C0D">
        <w:rPr>
          <w:spacing w:val="-1"/>
          <w:lang w:val="en-GB"/>
        </w:rPr>
        <w:t xml:space="preserve"> </w:t>
      </w:r>
      <w:r w:rsidRPr="00D35C0D">
        <w:rPr>
          <w:lang w:val="en-GB"/>
        </w:rPr>
        <w:t>does</w:t>
      </w:r>
      <w:r w:rsidRPr="00D35C0D">
        <w:rPr>
          <w:spacing w:val="-1"/>
          <w:lang w:val="en-GB"/>
        </w:rPr>
        <w:t xml:space="preserve"> </w:t>
      </w:r>
      <w:r w:rsidRPr="00D35C0D">
        <w:rPr>
          <w:lang w:val="en-GB"/>
        </w:rPr>
        <w:t>not</w:t>
      </w:r>
      <w:r w:rsidRPr="00D35C0D">
        <w:rPr>
          <w:spacing w:val="-1"/>
          <w:lang w:val="en-GB"/>
        </w:rPr>
        <w:t xml:space="preserve"> </w:t>
      </w:r>
      <w:r w:rsidRPr="00D35C0D">
        <w:rPr>
          <w:lang w:val="en-GB"/>
        </w:rPr>
        <w:t>include driving</w:t>
      </w:r>
      <w:r w:rsidRPr="00D35C0D">
        <w:rPr>
          <w:spacing w:val="-2"/>
          <w:lang w:val="en-GB"/>
        </w:rPr>
        <w:t xml:space="preserve"> </w:t>
      </w:r>
      <w:r w:rsidRPr="00D35C0D">
        <w:rPr>
          <w:lang w:val="en-GB"/>
        </w:rPr>
        <w:t>licences.</w:t>
      </w:r>
      <w:r w:rsidRPr="00D35C0D">
        <w:rPr>
          <w:spacing w:val="-1"/>
          <w:lang w:val="en-GB"/>
        </w:rPr>
        <w:t xml:space="preserve"> </w:t>
      </w:r>
      <w:r w:rsidRPr="00D35C0D">
        <w:rPr>
          <w:lang w:val="en-GB"/>
        </w:rPr>
        <w:t>If</w:t>
      </w:r>
      <w:r w:rsidRPr="00D35C0D">
        <w:rPr>
          <w:spacing w:val="-4"/>
          <w:lang w:val="en-GB"/>
        </w:rPr>
        <w:t xml:space="preserve"> </w:t>
      </w:r>
      <w:r w:rsidRPr="00D35C0D">
        <w:rPr>
          <w:lang w:val="en-GB"/>
        </w:rPr>
        <w:t>you</w:t>
      </w:r>
      <w:r w:rsidRPr="00D35C0D">
        <w:rPr>
          <w:spacing w:val="-2"/>
          <w:lang w:val="en-GB"/>
        </w:rPr>
        <w:t xml:space="preserve"> </w:t>
      </w:r>
      <w:r w:rsidRPr="00D35C0D">
        <w:rPr>
          <w:lang w:val="en-GB"/>
        </w:rPr>
        <w:t>have an</w:t>
      </w:r>
      <w:r w:rsidRPr="00D35C0D">
        <w:rPr>
          <w:spacing w:val="-1"/>
          <w:lang w:val="en-GB"/>
        </w:rPr>
        <w:t xml:space="preserve"> </w:t>
      </w:r>
      <w:r w:rsidRPr="00D35C0D">
        <w:rPr>
          <w:lang w:val="en-GB"/>
        </w:rPr>
        <w:t>internal</w:t>
      </w:r>
      <w:r w:rsidRPr="00D35C0D">
        <w:rPr>
          <w:spacing w:val="-1"/>
          <w:lang w:val="en-GB"/>
        </w:rPr>
        <w:t xml:space="preserve"> </w:t>
      </w:r>
      <w:r w:rsidRPr="00D35C0D">
        <w:rPr>
          <w:lang w:val="en-GB"/>
        </w:rPr>
        <w:t>passport,</w:t>
      </w:r>
      <w:r w:rsidRPr="00D35C0D">
        <w:rPr>
          <w:spacing w:val="-1"/>
          <w:lang w:val="en-GB"/>
        </w:rPr>
        <w:t xml:space="preserve"> </w:t>
      </w:r>
      <w:r w:rsidRPr="00D35C0D">
        <w:rPr>
          <w:lang w:val="en-GB"/>
        </w:rPr>
        <w:t>provide the details</w:t>
      </w:r>
      <w:r w:rsidRPr="00D35C0D">
        <w:rPr>
          <w:spacing w:val="-4"/>
          <w:lang w:val="en-GB"/>
        </w:rPr>
        <w:t xml:space="preserve"> </w:t>
      </w:r>
      <w:r w:rsidRPr="00D35C0D">
        <w:rPr>
          <w:lang w:val="en-GB"/>
        </w:rPr>
        <w:t>here.</w:t>
      </w:r>
    </w:p>
    <w:p w14:paraId="54C40F55" w14:textId="77777777" w:rsidR="008D1FE5" w:rsidRPr="00D35C0D" w:rsidRDefault="009A4B0A">
      <w:pPr>
        <w:pStyle w:val="BodyText"/>
        <w:spacing w:before="160"/>
        <w:rPr>
          <w:lang w:val="en-GB"/>
        </w:rPr>
      </w:pPr>
      <w:r w:rsidRPr="00D35C0D">
        <w:rPr>
          <w:lang w:val="en-GB"/>
        </w:rPr>
        <w:t>If</w:t>
      </w:r>
      <w:r w:rsidRPr="00D35C0D">
        <w:rPr>
          <w:spacing w:val="-1"/>
          <w:lang w:val="en-GB"/>
        </w:rPr>
        <w:t xml:space="preserve"> </w:t>
      </w:r>
      <w:r w:rsidRPr="00D35C0D">
        <w:rPr>
          <w:lang w:val="en-GB"/>
        </w:rPr>
        <w:t>you</w:t>
      </w:r>
      <w:r w:rsidRPr="00D35C0D">
        <w:rPr>
          <w:spacing w:val="-1"/>
          <w:lang w:val="en-GB"/>
        </w:rPr>
        <w:t xml:space="preserve"> </w:t>
      </w:r>
      <w:r w:rsidRPr="00D35C0D">
        <w:rPr>
          <w:lang w:val="en-GB"/>
        </w:rPr>
        <w:t>do</w:t>
      </w:r>
      <w:r w:rsidRPr="00D35C0D">
        <w:rPr>
          <w:spacing w:val="1"/>
          <w:lang w:val="en-GB"/>
        </w:rPr>
        <w:t xml:space="preserve"> </w:t>
      </w:r>
      <w:r w:rsidRPr="00D35C0D">
        <w:rPr>
          <w:lang w:val="en-GB"/>
        </w:rPr>
        <w:t>not</w:t>
      </w:r>
      <w:r w:rsidRPr="00D35C0D">
        <w:rPr>
          <w:spacing w:val="-1"/>
          <w:lang w:val="en-GB"/>
        </w:rPr>
        <w:t xml:space="preserve"> </w:t>
      </w:r>
      <w:r w:rsidRPr="00D35C0D">
        <w:rPr>
          <w:lang w:val="en-GB"/>
        </w:rPr>
        <w:t>have</w:t>
      </w:r>
      <w:r w:rsidRPr="00D35C0D">
        <w:rPr>
          <w:spacing w:val="-3"/>
          <w:lang w:val="en-GB"/>
        </w:rPr>
        <w:t xml:space="preserve"> </w:t>
      </w:r>
      <w:r w:rsidRPr="00D35C0D">
        <w:rPr>
          <w:lang w:val="en-GB"/>
        </w:rPr>
        <w:t>a national</w:t>
      </w:r>
      <w:r w:rsidRPr="00D35C0D">
        <w:rPr>
          <w:spacing w:val="-1"/>
          <w:lang w:val="en-GB"/>
        </w:rPr>
        <w:t xml:space="preserve"> </w:t>
      </w:r>
      <w:r w:rsidRPr="00D35C0D">
        <w:rPr>
          <w:lang w:val="en-GB"/>
        </w:rPr>
        <w:t>identity</w:t>
      </w:r>
      <w:r w:rsidRPr="00D35C0D">
        <w:rPr>
          <w:spacing w:val="-3"/>
          <w:lang w:val="en-GB"/>
        </w:rPr>
        <w:t xml:space="preserve"> </w:t>
      </w:r>
      <w:r w:rsidRPr="00D35C0D">
        <w:rPr>
          <w:lang w:val="en-GB"/>
        </w:rPr>
        <w:t>card,</w:t>
      </w:r>
      <w:r w:rsidRPr="00D35C0D">
        <w:rPr>
          <w:spacing w:val="-2"/>
          <w:lang w:val="en-GB"/>
        </w:rPr>
        <w:t xml:space="preserve"> </w:t>
      </w:r>
      <w:r w:rsidRPr="00D35C0D">
        <w:rPr>
          <w:lang w:val="en-GB"/>
        </w:rPr>
        <w:t>you</w:t>
      </w:r>
      <w:r w:rsidRPr="00D35C0D">
        <w:rPr>
          <w:spacing w:val="-5"/>
          <w:lang w:val="en-GB"/>
        </w:rPr>
        <w:t xml:space="preserve"> </w:t>
      </w:r>
      <w:r w:rsidRPr="00D35C0D">
        <w:rPr>
          <w:lang w:val="en-GB"/>
        </w:rPr>
        <w:t>can</w:t>
      </w:r>
      <w:r w:rsidRPr="00D35C0D">
        <w:rPr>
          <w:spacing w:val="-2"/>
          <w:lang w:val="en-GB"/>
        </w:rPr>
        <w:t xml:space="preserve"> </w:t>
      </w:r>
      <w:r w:rsidRPr="00D35C0D">
        <w:rPr>
          <w:lang w:val="en-GB"/>
        </w:rPr>
        <w:t>answer</w:t>
      </w:r>
      <w:r w:rsidRPr="00D35C0D">
        <w:rPr>
          <w:spacing w:val="-2"/>
          <w:lang w:val="en-GB"/>
        </w:rPr>
        <w:t xml:space="preserve"> </w:t>
      </w:r>
      <w:r w:rsidRPr="00D35C0D">
        <w:rPr>
          <w:lang w:val="en-GB"/>
        </w:rPr>
        <w:t>“no” and</w:t>
      </w:r>
      <w:r w:rsidRPr="00D35C0D">
        <w:rPr>
          <w:spacing w:val="-4"/>
          <w:lang w:val="en-GB"/>
        </w:rPr>
        <w:t xml:space="preserve"> </w:t>
      </w:r>
      <w:r w:rsidRPr="00D35C0D">
        <w:rPr>
          <w:lang w:val="en-GB"/>
        </w:rPr>
        <w:t>move</w:t>
      </w:r>
      <w:r w:rsidRPr="00D35C0D">
        <w:rPr>
          <w:spacing w:val="1"/>
          <w:lang w:val="en-GB"/>
        </w:rPr>
        <w:t xml:space="preserve"> </w:t>
      </w:r>
      <w:r w:rsidRPr="00D35C0D">
        <w:rPr>
          <w:lang w:val="en-GB"/>
        </w:rPr>
        <w:t>to</w:t>
      </w:r>
      <w:r w:rsidRPr="00D35C0D">
        <w:rPr>
          <w:spacing w:val="-2"/>
          <w:lang w:val="en-GB"/>
        </w:rPr>
        <w:t xml:space="preserve"> </w:t>
      </w:r>
      <w:r w:rsidRPr="00D35C0D">
        <w:rPr>
          <w:lang w:val="en-GB"/>
        </w:rPr>
        <w:t>the</w:t>
      </w:r>
      <w:r w:rsidRPr="00D35C0D">
        <w:rPr>
          <w:spacing w:val="-3"/>
          <w:lang w:val="en-GB"/>
        </w:rPr>
        <w:t xml:space="preserve"> </w:t>
      </w:r>
      <w:r w:rsidRPr="00D35C0D">
        <w:rPr>
          <w:lang w:val="en-GB"/>
        </w:rPr>
        <w:t>next</w:t>
      </w:r>
      <w:r w:rsidRPr="00D35C0D">
        <w:rPr>
          <w:spacing w:val="-3"/>
          <w:lang w:val="en-GB"/>
        </w:rPr>
        <w:t xml:space="preserve"> </w:t>
      </w:r>
      <w:r w:rsidRPr="00D35C0D">
        <w:rPr>
          <w:lang w:val="en-GB"/>
        </w:rPr>
        <w:t>section.</w:t>
      </w:r>
    </w:p>
    <w:p w14:paraId="008D06F3" w14:textId="77777777" w:rsidR="008D1FE5" w:rsidRPr="00D35C0D" w:rsidRDefault="009A4B0A">
      <w:pPr>
        <w:pStyle w:val="Heading2"/>
        <w:spacing w:before="180"/>
        <w:rPr>
          <w:lang w:val="en-GB"/>
        </w:rPr>
      </w:pPr>
      <w:r w:rsidRPr="00D35C0D">
        <w:rPr>
          <w:lang w:val="en-GB"/>
        </w:rPr>
        <w:t>Your</w:t>
      </w:r>
      <w:r w:rsidRPr="00D35C0D">
        <w:rPr>
          <w:spacing w:val="-2"/>
          <w:lang w:val="en-GB"/>
        </w:rPr>
        <w:t xml:space="preserve"> </w:t>
      </w:r>
      <w:r w:rsidRPr="00D35C0D">
        <w:rPr>
          <w:lang w:val="en-GB"/>
        </w:rPr>
        <w:t>nationality,</w:t>
      </w:r>
      <w:r w:rsidRPr="00D35C0D">
        <w:rPr>
          <w:spacing w:val="-4"/>
          <w:lang w:val="en-GB"/>
        </w:rPr>
        <w:t xml:space="preserve"> </w:t>
      </w:r>
      <w:r w:rsidRPr="00D35C0D">
        <w:rPr>
          <w:lang w:val="en-GB"/>
        </w:rPr>
        <w:t>country</w:t>
      </w:r>
      <w:r w:rsidRPr="00D35C0D">
        <w:rPr>
          <w:spacing w:val="-2"/>
          <w:lang w:val="en-GB"/>
        </w:rPr>
        <w:t xml:space="preserve"> </w:t>
      </w:r>
      <w:r w:rsidRPr="00D35C0D">
        <w:rPr>
          <w:lang w:val="en-GB"/>
        </w:rPr>
        <w:t>and</w:t>
      </w:r>
      <w:r w:rsidRPr="00D35C0D">
        <w:rPr>
          <w:spacing w:val="-2"/>
          <w:lang w:val="en-GB"/>
        </w:rPr>
        <w:t xml:space="preserve"> </w:t>
      </w:r>
      <w:r w:rsidRPr="00D35C0D">
        <w:rPr>
          <w:lang w:val="en-GB"/>
        </w:rPr>
        <w:t>date</w:t>
      </w:r>
      <w:r w:rsidRPr="00D35C0D">
        <w:rPr>
          <w:spacing w:val="-2"/>
          <w:lang w:val="en-GB"/>
        </w:rPr>
        <w:t xml:space="preserve"> </w:t>
      </w:r>
      <w:r w:rsidRPr="00D35C0D">
        <w:rPr>
          <w:lang w:val="en-GB"/>
        </w:rPr>
        <w:t>of</w:t>
      </w:r>
      <w:r w:rsidRPr="00D35C0D">
        <w:rPr>
          <w:spacing w:val="-3"/>
          <w:lang w:val="en-GB"/>
        </w:rPr>
        <w:t xml:space="preserve"> </w:t>
      </w:r>
      <w:r w:rsidRPr="00D35C0D">
        <w:rPr>
          <w:lang w:val="en-GB"/>
        </w:rPr>
        <w:t>birth:</w:t>
      </w:r>
    </w:p>
    <w:p w14:paraId="3D504E4D" w14:textId="77777777" w:rsidR="008D1FE5" w:rsidRPr="00D35C0D" w:rsidRDefault="009A4B0A">
      <w:pPr>
        <w:pStyle w:val="BodyText"/>
        <w:spacing w:before="183"/>
        <w:rPr>
          <w:lang w:val="en-GB"/>
        </w:rPr>
      </w:pPr>
      <w:r w:rsidRPr="00D35C0D">
        <w:rPr>
          <w:lang w:val="en-GB"/>
        </w:rPr>
        <w:t>Enter</w:t>
      </w:r>
      <w:r w:rsidRPr="00D35C0D">
        <w:rPr>
          <w:spacing w:val="-4"/>
          <w:lang w:val="en-GB"/>
        </w:rPr>
        <w:t xml:space="preserve"> </w:t>
      </w:r>
      <w:r w:rsidRPr="00D35C0D">
        <w:rPr>
          <w:lang w:val="en-GB"/>
        </w:rPr>
        <w:t>your</w:t>
      </w:r>
      <w:r w:rsidRPr="00D35C0D">
        <w:rPr>
          <w:spacing w:val="-3"/>
          <w:lang w:val="en-GB"/>
        </w:rPr>
        <w:t xml:space="preserve"> </w:t>
      </w:r>
      <w:r w:rsidRPr="00D35C0D">
        <w:rPr>
          <w:lang w:val="en-GB"/>
        </w:rPr>
        <w:t>country</w:t>
      </w:r>
      <w:r w:rsidRPr="00D35C0D">
        <w:rPr>
          <w:spacing w:val="-3"/>
          <w:lang w:val="en-GB"/>
        </w:rPr>
        <w:t xml:space="preserve"> </w:t>
      </w:r>
      <w:r w:rsidRPr="00D35C0D">
        <w:rPr>
          <w:lang w:val="en-GB"/>
        </w:rPr>
        <w:t>of</w:t>
      </w:r>
      <w:r w:rsidRPr="00D35C0D">
        <w:rPr>
          <w:spacing w:val="-1"/>
          <w:lang w:val="en-GB"/>
        </w:rPr>
        <w:t xml:space="preserve"> </w:t>
      </w:r>
      <w:r w:rsidRPr="00D35C0D">
        <w:rPr>
          <w:lang w:val="en-GB"/>
        </w:rPr>
        <w:t>nationality</w:t>
      </w:r>
      <w:r w:rsidRPr="00D35C0D">
        <w:rPr>
          <w:spacing w:val="-2"/>
          <w:lang w:val="en-GB"/>
        </w:rPr>
        <w:t xml:space="preserve"> </w:t>
      </w:r>
      <w:r w:rsidRPr="00D35C0D">
        <w:rPr>
          <w:lang w:val="en-GB"/>
        </w:rPr>
        <w:t>or</w:t>
      </w:r>
      <w:r w:rsidRPr="00D35C0D">
        <w:rPr>
          <w:spacing w:val="-2"/>
          <w:lang w:val="en-GB"/>
        </w:rPr>
        <w:t xml:space="preserve"> </w:t>
      </w:r>
      <w:r w:rsidRPr="00D35C0D">
        <w:rPr>
          <w:lang w:val="en-GB"/>
        </w:rPr>
        <w:t>citizenship</w:t>
      </w:r>
      <w:r w:rsidRPr="00D35C0D">
        <w:rPr>
          <w:spacing w:val="-2"/>
          <w:lang w:val="en-GB"/>
        </w:rPr>
        <w:t xml:space="preserve"> </w:t>
      </w:r>
      <w:r w:rsidRPr="00D35C0D">
        <w:rPr>
          <w:lang w:val="en-GB"/>
        </w:rPr>
        <w:t>as</w:t>
      </w:r>
      <w:r w:rsidRPr="00D35C0D">
        <w:rPr>
          <w:spacing w:val="-1"/>
          <w:lang w:val="en-GB"/>
        </w:rPr>
        <w:t xml:space="preserve"> </w:t>
      </w:r>
      <w:r w:rsidRPr="00D35C0D">
        <w:rPr>
          <w:lang w:val="en-GB"/>
        </w:rPr>
        <w:t>shown</w:t>
      </w:r>
      <w:r w:rsidRPr="00D35C0D">
        <w:rPr>
          <w:spacing w:val="-1"/>
          <w:lang w:val="en-GB"/>
        </w:rPr>
        <w:t xml:space="preserve"> </w:t>
      </w:r>
      <w:r w:rsidRPr="00D35C0D">
        <w:rPr>
          <w:lang w:val="en-GB"/>
        </w:rPr>
        <w:t>on</w:t>
      </w:r>
      <w:r w:rsidRPr="00D35C0D">
        <w:rPr>
          <w:spacing w:val="-4"/>
          <w:lang w:val="en-GB"/>
        </w:rPr>
        <w:t xml:space="preserve"> </w:t>
      </w:r>
      <w:r w:rsidRPr="00D35C0D">
        <w:rPr>
          <w:lang w:val="en-GB"/>
        </w:rPr>
        <w:t>your</w:t>
      </w:r>
      <w:r w:rsidRPr="00D35C0D">
        <w:rPr>
          <w:spacing w:val="-1"/>
          <w:lang w:val="en-GB"/>
        </w:rPr>
        <w:t xml:space="preserve"> </w:t>
      </w:r>
      <w:r w:rsidRPr="00D35C0D">
        <w:rPr>
          <w:lang w:val="en-GB"/>
        </w:rPr>
        <w:t>passport.</w:t>
      </w:r>
    </w:p>
    <w:p w14:paraId="4CD8B864" w14:textId="77777777" w:rsidR="008D1FE5" w:rsidRPr="00D35C0D" w:rsidRDefault="009A4B0A">
      <w:pPr>
        <w:pStyle w:val="BodyText"/>
        <w:spacing w:before="181" w:line="259" w:lineRule="auto"/>
        <w:ind w:right="213"/>
        <w:rPr>
          <w:lang w:val="en-GB"/>
        </w:rPr>
      </w:pPr>
      <w:r w:rsidRPr="00D35C0D">
        <w:rPr>
          <w:lang w:val="en-GB"/>
        </w:rPr>
        <w:t>If you have more than one nationality and more than one passport, you may wish to consider which</w:t>
      </w:r>
      <w:r w:rsidRPr="00D35C0D">
        <w:rPr>
          <w:spacing w:val="-47"/>
          <w:lang w:val="en-GB"/>
        </w:rPr>
        <w:t xml:space="preserve"> </w:t>
      </w:r>
      <w:r w:rsidRPr="00D35C0D">
        <w:rPr>
          <w:lang w:val="en-GB"/>
        </w:rPr>
        <w:t>nationality and passport it would be advantageous to apply with (for example applying under the</w:t>
      </w:r>
      <w:r w:rsidRPr="00D35C0D">
        <w:rPr>
          <w:spacing w:val="1"/>
          <w:lang w:val="en-GB"/>
        </w:rPr>
        <w:t xml:space="preserve"> </w:t>
      </w:r>
      <w:r w:rsidRPr="00D35C0D">
        <w:rPr>
          <w:lang w:val="en-GB"/>
        </w:rPr>
        <w:t>differentiation</w:t>
      </w:r>
      <w:r w:rsidRPr="00D35C0D">
        <w:rPr>
          <w:spacing w:val="-2"/>
          <w:lang w:val="en-GB"/>
        </w:rPr>
        <w:t xml:space="preserve"> </w:t>
      </w:r>
      <w:r w:rsidRPr="00D35C0D">
        <w:rPr>
          <w:lang w:val="en-GB"/>
        </w:rPr>
        <w:t>arrangements</w:t>
      </w:r>
      <w:r w:rsidRPr="00D35C0D">
        <w:rPr>
          <w:spacing w:val="1"/>
          <w:lang w:val="en-GB"/>
        </w:rPr>
        <w:t xml:space="preserve"> </w:t>
      </w:r>
      <w:r w:rsidRPr="00D35C0D">
        <w:rPr>
          <w:lang w:val="en-GB"/>
        </w:rPr>
        <w:t>is possible).</w:t>
      </w:r>
    </w:p>
    <w:p w14:paraId="3126A028" w14:textId="77777777" w:rsidR="008D1FE5" w:rsidRPr="00D35C0D" w:rsidRDefault="009A4B0A">
      <w:pPr>
        <w:pStyle w:val="BodyText"/>
        <w:spacing w:before="159" w:line="259" w:lineRule="auto"/>
        <w:ind w:right="485"/>
        <w:rPr>
          <w:lang w:val="en-GB"/>
        </w:rPr>
      </w:pPr>
      <w:r w:rsidRPr="00D35C0D">
        <w:rPr>
          <w:lang w:val="en-GB"/>
        </w:rPr>
        <w:t xml:space="preserve">You will still need to provide details of all your nationalities in your visa </w:t>
      </w:r>
      <w:proofErr w:type="gramStart"/>
      <w:r w:rsidRPr="00D35C0D">
        <w:rPr>
          <w:lang w:val="en-GB"/>
        </w:rPr>
        <w:t>application</w:t>
      </w:r>
      <w:proofErr w:type="gramEnd"/>
      <w:r w:rsidRPr="00D35C0D">
        <w:rPr>
          <w:lang w:val="en-GB"/>
        </w:rPr>
        <w:t xml:space="preserve"> and you must</w:t>
      </w:r>
      <w:r w:rsidRPr="00D35C0D">
        <w:rPr>
          <w:spacing w:val="-47"/>
          <w:lang w:val="en-GB"/>
        </w:rPr>
        <w:t xml:space="preserve"> </w:t>
      </w:r>
      <w:r w:rsidRPr="00D35C0D">
        <w:rPr>
          <w:lang w:val="en-GB"/>
        </w:rPr>
        <w:t>inform</w:t>
      </w:r>
      <w:r w:rsidRPr="00D35C0D">
        <w:rPr>
          <w:spacing w:val="-3"/>
          <w:lang w:val="en-GB"/>
        </w:rPr>
        <w:t xml:space="preserve"> </w:t>
      </w:r>
      <w:r w:rsidRPr="00D35C0D">
        <w:rPr>
          <w:lang w:val="en-GB"/>
        </w:rPr>
        <w:t>the</w:t>
      </w:r>
      <w:r w:rsidRPr="00D35C0D">
        <w:rPr>
          <w:spacing w:val="1"/>
          <w:lang w:val="en-GB"/>
        </w:rPr>
        <w:t xml:space="preserve"> </w:t>
      </w:r>
      <w:r w:rsidRPr="00D35C0D">
        <w:rPr>
          <w:lang w:val="en-GB"/>
        </w:rPr>
        <w:t>International Admissions team of</w:t>
      </w:r>
      <w:r w:rsidRPr="00D35C0D">
        <w:rPr>
          <w:spacing w:val="-3"/>
          <w:lang w:val="en-GB"/>
        </w:rPr>
        <w:t xml:space="preserve"> </w:t>
      </w:r>
      <w:r w:rsidRPr="00D35C0D">
        <w:rPr>
          <w:lang w:val="en-GB"/>
        </w:rPr>
        <w:t>your</w:t>
      </w:r>
      <w:r w:rsidRPr="00D35C0D">
        <w:rPr>
          <w:spacing w:val="-1"/>
          <w:lang w:val="en-GB"/>
        </w:rPr>
        <w:t xml:space="preserve"> </w:t>
      </w:r>
      <w:r w:rsidRPr="00D35C0D">
        <w:rPr>
          <w:lang w:val="en-GB"/>
        </w:rPr>
        <w:t>nationalities.</w:t>
      </w:r>
    </w:p>
    <w:p w14:paraId="31DAF17A" w14:textId="77777777" w:rsidR="008D1FE5" w:rsidRPr="00D35C0D" w:rsidRDefault="009A4B0A">
      <w:pPr>
        <w:pStyle w:val="Heading2"/>
        <w:rPr>
          <w:lang w:val="en-GB"/>
        </w:rPr>
      </w:pPr>
      <w:r w:rsidRPr="00D35C0D">
        <w:rPr>
          <w:lang w:val="en-GB"/>
        </w:rPr>
        <w:t>Other</w:t>
      </w:r>
      <w:r w:rsidRPr="00D35C0D">
        <w:rPr>
          <w:spacing w:val="-4"/>
          <w:lang w:val="en-GB"/>
        </w:rPr>
        <w:t xml:space="preserve"> </w:t>
      </w:r>
      <w:r w:rsidRPr="00D35C0D">
        <w:rPr>
          <w:lang w:val="en-GB"/>
        </w:rPr>
        <w:t>nationalities:</w:t>
      </w:r>
    </w:p>
    <w:p w14:paraId="376EB215" w14:textId="4FEA7DF2" w:rsidR="008D1FE5" w:rsidRPr="00D35C0D" w:rsidRDefault="009A4B0A">
      <w:pPr>
        <w:pStyle w:val="BodyText"/>
        <w:spacing w:before="183"/>
        <w:rPr>
          <w:lang w:val="en-GB"/>
        </w:rPr>
      </w:pPr>
      <w:r w:rsidRPr="00D35C0D">
        <w:rPr>
          <w:lang w:val="en-GB"/>
        </w:rPr>
        <w:t>If</w:t>
      </w:r>
      <w:r w:rsidRPr="00D35C0D">
        <w:rPr>
          <w:spacing w:val="-2"/>
          <w:lang w:val="en-GB"/>
        </w:rPr>
        <w:t xml:space="preserve"> </w:t>
      </w:r>
      <w:r w:rsidRPr="00D35C0D">
        <w:rPr>
          <w:lang w:val="en-GB"/>
        </w:rPr>
        <w:t>you</w:t>
      </w:r>
      <w:r w:rsidRPr="00D35C0D">
        <w:rPr>
          <w:spacing w:val="-2"/>
          <w:lang w:val="en-GB"/>
        </w:rPr>
        <w:t xml:space="preserve"> </w:t>
      </w:r>
      <w:r w:rsidRPr="00D35C0D">
        <w:rPr>
          <w:lang w:val="en-GB"/>
        </w:rPr>
        <w:t>have</w:t>
      </w:r>
      <w:r w:rsidRPr="00D35C0D">
        <w:rPr>
          <w:spacing w:val="-3"/>
          <w:lang w:val="en-GB"/>
        </w:rPr>
        <w:t xml:space="preserve"> </w:t>
      </w:r>
      <w:r w:rsidRPr="00D35C0D">
        <w:rPr>
          <w:lang w:val="en-GB"/>
        </w:rPr>
        <w:t>previously</w:t>
      </w:r>
      <w:r w:rsidRPr="00D35C0D">
        <w:rPr>
          <w:spacing w:val="-3"/>
          <w:lang w:val="en-GB"/>
        </w:rPr>
        <w:t xml:space="preserve"> </w:t>
      </w:r>
      <w:r w:rsidRPr="00D35C0D">
        <w:rPr>
          <w:lang w:val="en-GB"/>
        </w:rPr>
        <w:t>or</w:t>
      </w:r>
      <w:r w:rsidRPr="00D35C0D">
        <w:rPr>
          <w:spacing w:val="-1"/>
          <w:lang w:val="en-GB"/>
        </w:rPr>
        <w:t xml:space="preserve"> </w:t>
      </w:r>
      <w:r w:rsidRPr="00D35C0D">
        <w:rPr>
          <w:lang w:val="en-GB"/>
        </w:rPr>
        <w:t>still</w:t>
      </w:r>
      <w:r w:rsidRPr="00D35C0D">
        <w:rPr>
          <w:spacing w:val="-2"/>
          <w:lang w:val="en-GB"/>
        </w:rPr>
        <w:t xml:space="preserve"> </w:t>
      </w:r>
      <w:proofErr w:type="gramStart"/>
      <w:r w:rsidRPr="00D35C0D">
        <w:rPr>
          <w:lang w:val="en-GB"/>
        </w:rPr>
        <w:t>hold</w:t>
      </w:r>
      <w:proofErr w:type="gramEnd"/>
      <w:r w:rsidRPr="00D35C0D">
        <w:rPr>
          <w:spacing w:val="-2"/>
          <w:lang w:val="en-GB"/>
        </w:rPr>
        <w:t xml:space="preserve"> </w:t>
      </w:r>
      <w:r w:rsidRPr="00D35C0D">
        <w:rPr>
          <w:lang w:val="en-GB"/>
        </w:rPr>
        <w:t>another</w:t>
      </w:r>
      <w:r w:rsidRPr="00D35C0D">
        <w:rPr>
          <w:spacing w:val="-2"/>
          <w:lang w:val="en-GB"/>
        </w:rPr>
        <w:t xml:space="preserve"> </w:t>
      </w:r>
      <w:r w:rsidR="004452E2" w:rsidRPr="00D35C0D">
        <w:rPr>
          <w:lang w:val="en-GB"/>
        </w:rPr>
        <w:t>nationality,</w:t>
      </w:r>
      <w:r w:rsidRPr="00D35C0D">
        <w:rPr>
          <w:spacing w:val="-1"/>
          <w:lang w:val="en-GB"/>
        </w:rPr>
        <w:t xml:space="preserve"> </w:t>
      </w:r>
      <w:r w:rsidRPr="00D35C0D">
        <w:rPr>
          <w:lang w:val="en-GB"/>
        </w:rPr>
        <w:t>then</w:t>
      </w:r>
      <w:r w:rsidRPr="00D35C0D">
        <w:rPr>
          <w:spacing w:val="-1"/>
          <w:lang w:val="en-GB"/>
        </w:rPr>
        <w:t xml:space="preserve"> </w:t>
      </w:r>
      <w:r w:rsidRPr="00D35C0D">
        <w:rPr>
          <w:lang w:val="en-GB"/>
        </w:rPr>
        <w:t>select</w:t>
      </w:r>
      <w:r w:rsidRPr="00D35C0D">
        <w:rPr>
          <w:spacing w:val="-1"/>
          <w:lang w:val="en-GB"/>
        </w:rPr>
        <w:t xml:space="preserve"> </w:t>
      </w:r>
      <w:r w:rsidRPr="00D35C0D">
        <w:rPr>
          <w:lang w:val="en-GB"/>
        </w:rPr>
        <w:t>‘</w:t>
      </w:r>
      <w:proofErr w:type="spellStart"/>
      <w:r w:rsidRPr="00D35C0D">
        <w:rPr>
          <w:lang w:val="en-GB"/>
        </w:rPr>
        <w:t>yes’</w:t>
      </w:r>
      <w:proofErr w:type="spellEnd"/>
      <w:r w:rsidRPr="00D35C0D">
        <w:rPr>
          <w:spacing w:val="-3"/>
          <w:lang w:val="en-GB"/>
        </w:rPr>
        <w:t xml:space="preserve"> </w:t>
      </w:r>
      <w:r w:rsidRPr="00D35C0D">
        <w:rPr>
          <w:lang w:val="en-GB"/>
        </w:rPr>
        <w:t>and</w:t>
      </w:r>
      <w:r w:rsidRPr="00D35C0D">
        <w:rPr>
          <w:spacing w:val="-2"/>
          <w:lang w:val="en-GB"/>
        </w:rPr>
        <w:t xml:space="preserve"> </w:t>
      </w:r>
      <w:r w:rsidRPr="00D35C0D">
        <w:rPr>
          <w:lang w:val="en-GB"/>
        </w:rPr>
        <w:t>complete</w:t>
      </w:r>
      <w:r w:rsidRPr="00D35C0D">
        <w:rPr>
          <w:spacing w:val="-3"/>
          <w:lang w:val="en-GB"/>
        </w:rPr>
        <w:t xml:space="preserve"> </w:t>
      </w:r>
      <w:r w:rsidRPr="00D35C0D">
        <w:rPr>
          <w:lang w:val="en-GB"/>
        </w:rPr>
        <w:t>the</w:t>
      </w:r>
      <w:r w:rsidRPr="00D35C0D">
        <w:rPr>
          <w:spacing w:val="-2"/>
          <w:lang w:val="en-GB"/>
        </w:rPr>
        <w:t xml:space="preserve"> </w:t>
      </w:r>
      <w:r w:rsidRPr="00D35C0D">
        <w:rPr>
          <w:lang w:val="en-GB"/>
        </w:rPr>
        <w:t>following</w:t>
      </w:r>
    </w:p>
    <w:p w14:paraId="2CB2A486" w14:textId="5830220E" w:rsidR="008D1FE5" w:rsidRPr="00D35C0D" w:rsidRDefault="009A4B0A">
      <w:pPr>
        <w:pStyle w:val="BodyText"/>
        <w:spacing w:before="20"/>
        <w:rPr>
          <w:lang w:val="en-GB"/>
        </w:rPr>
      </w:pPr>
      <w:r w:rsidRPr="00D35C0D">
        <w:rPr>
          <w:lang w:val="en-GB"/>
        </w:rPr>
        <w:t>details.</w:t>
      </w:r>
      <w:r w:rsidRPr="00D35C0D">
        <w:rPr>
          <w:spacing w:val="-1"/>
          <w:lang w:val="en-GB"/>
        </w:rPr>
        <w:t xml:space="preserve"> </w:t>
      </w:r>
      <w:r w:rsidRPr="00D35C0D">
        <w:rPr>
          <w:lang w:val="en-GB"/>
        </w:rPr>
        <w:t>If</w:t>
      </w:r>
      <w:r w:rsidRPr="00D35C0D">
        <w:rPr>
          <w:spacing w:val="-4"/>
          <w:lang w:val="en-GB"/>
        </w:rPr>
        <w:t xml:space="preserve"> </w:t>
      </w:r>
      <w:r w:rsidRPr="00D35C0D">
        <w:rPr>
          <w:lang w:val="en-GB"/>
        </w:rPr>
        <w:t>you</w:t>
      </w:r>
      <w:r w:rsidRPr="00D35C0D">
        <w:rPr>
          <w:spacing w:val="-1"/>
          <w:lang w:val="en-GB"/>
        </w:rPr>
        <w:t xml:space="preserve"> </w:t>
      </w:r>
      <w:r w:rsidRPr="00D35C0D">
        <w:rPr>
          <w:lang w:val="en-GB"/>
        </w:rPr>
        <w:t xml:space="preserve">have </w:t>
      </w:r>
      <w:r w:rsidR="004452E2" w:rsidRPr="00D35C0D">
        <w:rPr>
          <w:lang w:val="en-GB"/>
        </w:rPr>
        <w:t>not,</w:t>
      </w:r>
      <w:r w:rsidRPr="00D35C0D">
        <w:rPr>
          <w:spacing w:val="-3"/>
          <w:lang w:val="en-GB"/>
        </w:rPr>
        <w:t xml:space="preserve"> </w:t>
      </w:r>
      <w:r w:rsidRPr="00D35C0D">
        <w:rPr>
          <w:lang w:val="en-GB"/>
        </w:rPr>
        <w:t>please</w:t>
      </w:r>
      <w:r w:rsidRPr="00D35C0D">
        <w:rPr>
          <w:spacing w:val="1"/>
          <w:lang w:val="en-GB"/>
        </w:rPr>
        <w:t xml:space="preserve"> </w:t>
      </w:r>
      <w:r w:rsidRPr="00D35C0D">
        <w:rPr>
          <w:lang w:val="en-GB"/>
        </w:rPr>
        <w:t>select</w:t>
      </w:r>
      <w:r w:rsidRPr="00D35C0D">
        <w:rPr>
          <w:spacing w:val="-3"/>
          <w:lang w:val="en-GB"/>
        </w:rPr>
        <w:t xml:space="preserve"> </w:t>
      </w:r>
      <w:r w:rsidRPr="00D35C0D">
        <w:rPr>
          <w:lang w:val="en-GB"/>
        </w:rPr>
        <w:t>‘No’</w:t>
      </w:r>
      <w:r w:rsidRPr="00D35C0D">
        <w:rPr>
          <w:spacing w:val="-4"/>
          <w:lang w:val="en-GB"/>
        </w:rPr>
        <w:t xml:space="preserve"> </w:t>
      </w:r>
      <w:r w:rsidRPr="00D35C0D">
        <w:rPr>
          <w:lang w:val="en-GB"/>
        </w:rPr>
        <w:t>and</w:t>
      </w:r>
      <w:r w:rsidRPr="00D35C0D">
        <w:rPr>
          <w:spacing w:val="-1"/>
          <w:lang w:val="en-GB"/>
        </w:rPr>
        <w:t xml:space="preserve"> </w:t>
      </w:r>
      <w:r w:rsidRPr="00D35C0D">
        <w:rPr>
          <w:lang w:val="en-GB"/>
        </w:rPr>
        <w:t>continue.</w:t>
      </w:r>
    </w:p>
    <w:p w14:paraId="5C5E7ACD" w14:textId="77777777" w:rsidR="008D1FE5" w:rsidRPr="00D35C0D" w:rsidRDefault="008D1FE5">
      <w:pPr>
        <w:sectPr w:rsidR="008D1FE5" w:rsidRPr="00D35C0D">
          <w:headerReference w:type="default" r:id="rId35"/>
          <w:pgSz w:w="11910" w:h="16840"/>
          <w:pgMar w:top="1380" w:right="1320" w:bottom="1200" w:left="1340" w:header="0" w:footer="1000" w:gutter="0"/>
          <w:cols w:space="720"/>
        </w:sectPr>
      </w:pPr>
    </w:p>
    <w:p w14:paraId="2F99E74F" w14:textId="77777777" w:rsidR="008D1FE5" w:rsidRPr="00D35C0D" w:rsidRDefault="009A4B0A">
      <w:pPr>
        <w:pStyle w:val="Heading2"/>
        <w:spacing w:before="41"/>
        <w:jc w:val="both"/>
        <w:rPr>
          <w:lang w:val="en-GB"/>
        </w:rPr>
      </w:pPr>
      <w:r w:rsidRPr="00D35C0D">
        <w:rPr>
          <w:lang w:val="en-GB"/>
        </w:rPr>
        <w:lastRenderedPageBreak/>
        <w:t>Applying</w:t>
      </w:r>
      <w:r w:rsidRPr="00D35C0D">
        <w:rPr>
          <w:spacing w:val="-2"/>
          <w:lang w:val="en-GB"/>
        </w:rPr>
        <w:t xml:space="preserve"> </w:t>
      </w:r>
      <w:r w:rsidRPr="00D35C0D">
        <w:rPr>
          <w:lang w:val="en-GB"/>
        </w:rPr>
        <w:t>for</w:t>
      </w:r>
      <w:r w:rsidRPr="00D35C0D">
        <w:rPr>
          <w:spacing w:val="-3"/>
          <w:lang w:val="en-GB"/>
        </w:rPr>
        <w:t xml:space="preserve"> </w:t>
      </w:r>
      <w:r w:rsidRPr="00D35C0D">
        <w:rPr>
          <w:lang w:val="en-GB"/>
        </w:rPr>
        <w:t>a</w:t>
      </w:r>
      <w:r w:rsidRPr="00D35C0D">
        <w:rPr>
          <w:spacing w:val="-1"/>
          <w:lang w:val="en-GB"/>
        </w:rPr>
        <w:t xml:space="preserve"> </w:t>
      </w:r>
      <w:r w:rsidRPr="00D35C0D">
        <w:rPr>
          <w:lang w:val="en-GB"/>
        </w:rPr>
        <w:t>Student</w:t>
      </w:r>
      <w:r w:rsidRPr="00D35C0D">
        <w:rPr>
          <w:spacing w:val="-2"/>
          <w:lang w:val="en-GB"/>
        </w:rPr>
        <w:t xml:space="preserve"> </w:t>
      </w:r>
      <w:r w:rsidRPr="00D35C0D">
        <w:rPr>
          <w:lang w:val="en-GB"/>
        </w:rPr>
        <w:t>Visa</w:t>
      </w:r>
      <w:r w:rsidRPr="00D35C0D">
        <w:rPr>
          <w:spacing w:val="-2"/>
          <w:lang w:val="en-GB"/>
        </w:rPr>
        <w:t xml:space="preserve"> </w:t>
      </w:r>
      <w:r w:rsidRPr="00D35C0D">
        <w:rPr>
          <w:lang w:val="en-GB"/>
        </w:rPr>
        <w:t>in</w:t>
      </w:r>
      <w:r w:rsidRPr="00D35C0D">
        <w:rPr>
          <w:spacing w:val="-2"/>
          <w:lang w:val="en-GB"/>
        </w:rPr>
        <w:t xml:space="preserve"> </w:t>
      </w:r>
      <w:r w:rsidRPr="00D35C0D">
        <w:rPr>
          <w:lang w:val="en-GB"/>
        </w:rPr>
        <w:t>a</w:t>
      </w:r>
      <w:r w:rsidRPr="00D35C0D">
        <w:rPr>
          <w:spacing w:val="-1"/>
          <w:lang w:val="en-GB"/>
        </w:rPr>
        <w:t xml:space="preserve"> </w:t>
      </w:r>
      <w:r w:rsidRPr="00D35C0D">
        <w:rPr>
          <w:lang w:val="en-GB"/>
        </w:rPr>
        <w:t>country</w:t>
      </w:r>
      <w:r w:rsidRPr="00D35C0D">
        <w:rPr>
          <w:spacing w:val="-2"/>
          <w:lang w:val="en-GB"/>
        </w:rPr>
        <w:t xml:space="preserve"> </w:t>
      </w:r>
      <w:r w:rsidRPr="00D35C0D">
        <w:rPr>
          <w:lang w:val="en-GB"/>
        </w:rPr>
        <w:t>not</w:t>
      </w:r>
      <w:r w:rsidRPr="00D35C0D">
        <w:rPr>
          <w:spacing w:val="-1"/>
          <w:lang w:val="en-GB"/>
        </w:rPr>
        <w:t xml:space="preserve"> </w:t>
      </w:r>
      <w:r w:rsidRPr="00D35C0D">
        <w:rPr>
          <w:lang w:val="en-GB"/>
        </w:rPr>
        <w:t>of</w:t>
      </w:r>
      <w:r w:rsidRPr="00D35C0D">
        <w:rPr>
          <w:spacing w:val="-3"/>
          <w:lang w:val="en-GB"/>
        </w:rPr>
        <w:t xml:space="preserve"> </w:t>
      </w:r>
      <w:r w:rsidRPr="00D35C0D">
        <w:rPr>
          <w:lang w:val="en-GB"/>
        </w:rPr>
        <w:t>your</w:t>
      </w:r>
      <w:r w:rsidRPr="00D35C0D">
        <w:rPr>
          <w:spacing w:val="-4"/>
          <w:lang w:val="en-GB"/>
        </w:rPr>
        <w:t xml:space="preserve"> </w:t>
      </w:r>
      <w:r w:rsidRPr="00D35C0D">
        <w:rPr>
          <w:lang w:val="en-GB"/>
        </w:rPr>
        <w:t>nationality:</w:t>
      </w:r>
    </w:p>
    <w:p w14:paraId="3E4B9D90" w14:textId="22E4832E" w:rsidR="008D1FE5" w:rsidRPr="00D35C0D" w:rsidRDefault="009A4B0A">
      <w:pPr>
        <w:pStyle w:val="BodyText"/>
        <w:spacing w:before="180" w:line="259" w:lineRule="auto"/>
        <w:ind w:right="219"/>
        <w:jc w:val="both"/>
        <w:rPr>
          <w:lang w:val="en-GB"/>
        </w:rPr>
      </w:pPr>
      <w:r w:rsidRPr="00D35C0D">
        <w:rPr>
          <w:lang w:val="en-GB"/>
        </w:rPr>
        <w:t>You normally need to apply for your student visa in the country of your residence. This will normally</w:t>
      </w:r>
      <w:r w:rsidRPr="00D35C0D">
        <w:rPr>
          <w:spacing w:val="-47"/>
          <w:lang w:val="en-GB"/>
        </w:rPr>
        <w:t xml:space="preserve"> </w:t>
      </w:r>
      <w:r w:rsidRPr="00D35C0D">
        <w:rPr>
          <w:lang w:val="en-GB"/>
        </w:rPr>
        <w:t>be the country of your nationality. However, in some cases if you are a temporary resident (</w:t>
      </w:r>
      <w:r w:rsidR="00D35C0D" w:rsidRPr="00D35C0D">
        <w:rPr>
          <w:lang w:val="en-GB"/>
        </w:rPr>
        <w:t>e.g.</w:t>
      </w:r>
      <w:r w:rsidRPr="00D35C0D">
        <w:rPr>
          <w:lang w:val="en-GB"/>
        </w:rPr>
        <w:t>: on a</w:t>
      </w:r>
      <w:r w:rsidRPr="00D35C0D">
        <w:rPr>
          <w:spacing w:val="-47"/>
          <w:lang w:val="en-GB"/>
        </w:rPr>
        <w:t xml:space="preserve"> </w:t>
      </w:r>
      <w:r w:rsidRPr="00D35C0D">
        <w:rPr>
          <w:lang w:val="en-GB"/>
        </w:rPr>
        <w:t>student</w:t>
      </w:r>
      <w:r w:rsidRPr="00D35C0D">
        <w:rPr>
          <w:spacing w:val="-1"/>
          <w:lang w:val="en-GB"/>
        </w:rPr>
        <w:t xml:space="preserve"> </w:t>
      </w:r>
      <w:r w:rsidRPr="00D35C0D">
        <w:rPr>
          <w:lang w:val="en-GB"/>
        </w:rPr>
        <w:t>visa)</w:t>
      </w:r>
      <w:r w:rsidRPr="00D35C0D">
        <w:rPr>
          <w:spacing w:val="-2"/>
          <w:lang w:val="en-GB"/>
        </w:rPr>
        <w:t xml:space="preserve"> </w:t>
      </w:r>
      <w:r w:rsidRPr="00D35C0D">
        <w:rPr>
          <w:lang w:val="en-GB"/>
        </w:rPr>
        <w:t>or a permanent resident</w:t>
      </w:r>
      <w:r w:rsidRPr="00D35C0D">
        <w:rPr>
          <w:spacing w:val="-2"/>
          <w:lang w:val="en-GB"/>
        </w:rPr>
        <w:t xml:space="preserve"> </w:t>
      </w:r>
      <w:r w:rsidRPr="00D35C0D">
        <w:rPr>
          <w:lang w:val="en-GB"/>
        </w:rPr>
        <w:t>in another country,</w:t>
      </w:r>
      <w:r w:rsidRPr="00D35C0D">
        <w:rPr>
          <w:spacing w:val="-2"/>
          <w:lang w:val="en-GB"/>
        </w:rPr>
        <w:t xml:space="preserve"> </w:t>
      </w:r>
      <w:r w:rsidRPr="00D35C0D">
        <w:rPr>
          <w:lang w:val="en-GB"/>
        </w:rPr>
        <w:t>you</w:t>
      </w:r>
      <w:r w:rsidRPr="00D35C0D">
        <w:rPr>
          <w:spacing w:val="-4"/>
          <w:lang w:val="en-GB"/>
        </w:rPr>
        <w:t xml:space="preserve"> </w:t>
      </w:r>
      <w:r w:rsidRPr="00D35C0D">
        <w:rPr>
          <w:lang w:val="en-GB"/>
        </w:rPr>
        <w:t>can</w:t>
      </w:r>
      <w:r w:rsidRPr="00D35C0D">
        <w:rPr>
          <w:spacing w:val="-1"/>
          <w:lang w:val="en-GB"/>
        </w:rPr>
        <w:t xml:space="preserve"> </w:t>
      </w:r>
      <w:r w:rsidRPr="00D35C0D">
        <w:rPr>
          <w:lang w:val="en-GB"/>
        </w:rPr>
        <w:t>apply</w:t>
      </w:r>
      <w:r w:rsidRPr="00D35C0D">
        <w:rPr>
          <w:spacing w:val="-3"/>
          <w:lang w:val="en-GB"/>
        </w:rPr>
        <w:t xml:space="preserve"> </w:t>
      </w:r>
      <w:r w:rsidRPr="00D35C0D">
        <w:rPr>
          <w:lang w:val="en-GB"/>
        </w:rPr>
        <w:t>there.</w:t>
      </w:r>
    </w:p>
    <w:p w14:paraId="75E86B4F" w14:textId="77777777" w:rsidR="008D1FE5" w:rsidRPr="00D35C0D" w:rsidRDefault="009A4B0A">
      <w:pPr>
        <w:pStyle w:val="BodyText"/>
        <w:spacing w:before="10"/>
        <w:ind w:left="0"/>
        <w:rPr>
          <w:sz w:val="18"/>
          <w:lang w:val="en-GB"/>
        </w:rPr>
      </w:pPr>
      <w:r w:rsidRPr="00D35C0D">
        <w:rPr>
          <w:noProof/>
          <w:lang w:val="en-GB"/>
        </w:rPr>
        <w:drawing>
          <wp:anchor distT="0" distB="0" distL="0" distR="0" simplePos="0" relativeHeight="8" behindDoc="0" locked="0" layoutInCell="1" allowOverlap="1" wp14:anchorId="025A4B36" wp14:editId="68CE1B87">
            <wp:simplePos x="0" y="0"/>
            <wp:positionH relativeFrom="page">
              <wp:posOffset>2007469</wp:posOffset>
            </wp:positionH>
            <wp:positionV relativeFrom="paragraph">
              <wp:posOffset>171009</wp:posOffset>
            </wp:positionV>
            <wp:extent cx="1757897" cy="1106424"/>
            <wp:effectExtent l="0" t="0" r="0" b="0"/>
            <wp:wrapTopAndBottom/>
            <wp:docPr id="17" name="image9.jpeg" descr="A screenshot from the visa application form. The screenshot shows what will be asked if you are applying from a country that is not your nationality. It will ask if you have a temporary visa, if you are a permanent resident or if you do not have either of thes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image9.jpeg" descr="A screenshot from the visa application form. The screenshot shows what will be asked if you are applying from a country that is not your nationality. It will ask if you have a temporary visa, if you are a permanent resident or if you do not have either of these. "/>
                    <pic:cNvPicPr/>
                  </pic:nvPicPr>
                  <pic:blipFill>
                    <a:blip r:embed="rId36" cstate="print"/>
                    <a:stretch>
                      <a:fillRect/>
                    </a:stretch>
                  </pic:blipFill>
                  <pic:spPr>
                    <a:xfrm>
                      <a:off x="0" y="0"/>
                      <a:ext cx="1757897" cy="1106424"/>
                    </a:xfrm>
                    <a:prstGeom prst="rect">
                      <a:avLst/>
                    </a:prstGeom>
                  </pic:spPr>
                </pic:pic>
              </a:graphicData>
            </a:graphic>
          </wp:anchor>
        </w:drawing>
      </w:r>
    </w:p>
    <w:p w14:paraId="7069B945" w14:textId="77777777" w:rsidR="008D1FE5" w:rsidRPr="00D35C0D" w:rsidRDefault="008D1FE5">
      <w:pPr>
        <w:pStyle w:val="BodyText"/>
        <w:spacing w:before="7"/>
        <w:ind w:left="0"/>
        <w:rPr>
          <w:sz w:val="20"/>
          <w:lang w:val="en-GB"/>
        </w:rPr>
      </w:pPr>
    </w:p>
    <w:p w14:paraId="22F58AC6" w14:textId="77777777" w:rsidR="008D1FE5" w:rsidRPr="00D35C0D" w:rsidRDefault="009A4B0A">
      <w:pPr>
        <w:pStyle w:val="BodyText"/>
        <w:spacing w:line="259" w:lineRule="auto"/>
        <w:ind w:right="461"/>
        <w:rPr>
          <w:lang w:val="en-GB"/>
        </w:rPr>
      </w:pPr>
      <w:r w:rsidRPr="00D35C0D">
        <w:rPr>
          <w:lang w:val="en-GB"/>
        </w:rPr>
        <w:t>If you are in another country of which you are not a national as a visitor or a tourist, you cannot</w:t>
      </w:r>
      <w:r w:rsidRPr="00D35C0D">
        <w:rPr>
          <w:spacing w:val="1"/>
          <w:lang w:val="en-GB"/>
        </w:rPr>
        <w:t xml:space="preserve"> </w:t>
      </w:r>
      <w:r w:rsidRPr="00D35C0D">
        <w:rPr>
          <w:lang w:val="en-GB"/>
        </w:rPr>
        <w:t>normally apply from there and must return to your country of normal residence to apply for your</w:t>
      </w:r>
      <w:r w:rsidRPr="00D35C0D">
        <w:rPr>
          <w:spacing w:val="-47"/>
          <w:lang w:val="en-GB"/>
        </w:rPr>
        <w:t xml:space="preserve"> </w:t>
      </w:r>
      <w:proofErr w:type="gramStart"/>
      <w:r w:rsidRPr="00D35C0D">
        <w:rPr>
          <w:lang w:val="en-GB"/>
        </w:rPr>
        <w:t>Student</w:t>
      </w:r>
      <w:proofErr w:type="gramEnd"/>
      <w:r w:rsidRPr="00D35C0D">
        <w:rPr>
          <w:lang w:val="en-GB"/>
        </w:rPr>
        <w:t xml:space="preserve"> visa.</w:t>
      </w:r>
    </w:p>
    <w:p w14:paraId="40D98766" w14:textId="77777777" w:rsidR="008D1FE5" w:rsidRPr="00D35C0D" w:rsidRDefault="008D1FE5">
      <w:pPr>
        <w:pStyle w:val="BodyText"/>
        <w:ind w:left="0"/>
        <w:rPr>
          <w:lang w:val="en-GB"/>
        </w:rPr>
      </w:pPr>
    </w:p>
    <w:p w14:paraId="742C3A1B" w14:textId="77777777" w:rsidR="008D1FE5" w:rsidRPr="00D35C0D" w:rsidRDefault="008D1FE5">
      <w:pPr>
        <w:pStyle w:val="BodyText"/>
        <w:spacing w:before="3"/>
        <w:ind w:left="0"/>
        <w:rPr>
          <w:sz w:val="28"/>
          <w:lang w:val="en-GB"/>
        </w:rPr>
      </w:pPr>
    </w:p>
    <w:p w14:paraId="5FBE06C8" w14:textId="77777777" w:rsidR="008D1FE5" w:rsidRPr="00D35C0D" w:rsidRDefault="009A4B0A">
      <w:pPr>
        <w:pStyle w:val="Heading1"/>
        <w:numPr>
          <w:ilvl w:val="0"/>
          <w:numId w:val="1"/>
        </w:numPr>
        <w:tabs>
          <w:tab w:val="left" w:pos="821"/>
        </w:tabs>
        <w:spacing w:before="0"/>
        <w:ind w:hanging="361"/>
        <w:rPr>
          <w:lang w:val="en-GB"/>
        </w:rPr>
      </w:pPr>
      <w:bookmarkStart w:id="5" w:name="_bookmark5"/>
      <w:bookmarkEnd w:id="5"/>
      <w:r w:rsidRPr="00D35C0D">
        <w:rPr>
          <w:color w:val="2D74B5"/>
          <w:lang w:val="en-GB"/>
        </w:rPr>
        <w:t>English</w:t>
      </w:r>
      <w:r w:rsidRPr="00D35C0D">
        <w:rPr>
          <w:color w:val="2D74B5"/>
          <w:spacing w:val="-5"/>
          <w:lang w:val="en-GB"/>
        </w:rPr>
        <w:t xml:space="preserve"> </w:t>
      </w:r>
      <w:r w:rsidRPr="00D35C0D">
        <w:rPr>
          <w:color w:val="2D74B5"/>
          <w:lang w:val="en-GB"/>
        </w:rPr>
        <w:t>Language</w:t>
      </w:r>
      <w:r w:rsidRPr="00D35C0D">
        <w:rPr>
          <w:color w:val="2D74B5"/>
          <w:spacing w:val="-5"/>
          <w:lang w:val="en-GB"/>
        </w:rPr>
        <w:t xml:space="preserve"> </w:t>
      </w:r>
      <w:r w:rsidRPr="00D35C0D">
        <w:rPr>
          <w:color w:val="2D74B5"/>
          <w:lang w:val="en-GB"/>
        </w:rPr>
        <w:t>Section</w:t>
      </w:r>
    </w:p>
    <w:p w14:paraId="181712EE" w14:textId="77777777" w:rsidR="008D1FE5" w:rsidRPr="00D35C0D" w:rsidRDefault="008D1FE5">
      <w:pPr>
        <w:pStyle w:val="BodyText"/>
        <w:spacing w:before="8"/>
        <w:ind w:left="0"/>
        <w:rPr>
          <w:rFonts w:ascii="Calibri Light"/>
          <w:sz w:val="38"/>
          <w:lang w:val="en-GB"/>
        </w:rPr>
      </w:pPr>
    </w:p>
    <w:p w14:paraId="483DF9FF" w14:textId="77777777" w:rsidR="008D1FE5" w:rsidRPr="00D35C0D" w:rsidRDefault="009A4B0A">
      <w:pPr>
        <w:pStyle w:val="Heading2"/>
        <w:spacing w:before="0"/>
        <w:rPr>
          <w:lang w:val="en-GB"/>
        </w:rPr>
      </w:pPr>
      <w:r w:rsidRPr="00D35C0D">
        <w:rPr>
          <w:lang w:val="en-GB"/>
        </w:rPr>
        <w:t>Nationals</w:t>
      </w:r>
      <w:r w:rsidRPr="00D35C0D">
        <w:rPr>
          <w:spacing w:val="-4"/>
          <w:lang w:val="en-GB"/>
        </w:rPr>
        <w:t xml:space="preserve"> </w:t>
      </w:r>
      <w:r w:rsidRPr="00D35C0D">
        <w:rPr>
          <w:lang w:val="en-GB"/>
        </w:rPr>
        <w:t>of</w:t>
      </w:r>
      <w:r w:rsidRPr="00D35C0D">
        <w:rPr>
          <w:spacing w:val="-3"/>
          <w:lang w:val="en-GB"/>
        </w:rPr>
        <w:t xml:space="preserve"> </w:t>
      </w:r>
      <w:r w:rsidRPr="00D35C0D">
        <w:rPr>
          <w:lang w:val="en-GB"/>
        </w:rPr>
        <w:t>Majority</w:t>
      </w:r>
      <w:r w:rsidRPr="00D35C0D">
        <w:rPr>
          <w:spacing w:val="-3"/>
          <w:lang w:val="en-GB"/>
        </w:rPr>
        <w:t xml:space="preserve"> </w:t>
      </w:r>
      <w:r w:rsidRPr="00D35C0D">
        <w:rPr>
          <w:lang w:val="en-GB"/>
        </w:rPr>
        <w:t>English</w:t>
      </w:r>
      <w:r w:rsidRPr="00D35C0D">
        <w:rPr>
          <w:spacing w:val="-3"/>
          <w:lang w:val="en-GB"/>
        </w:rPr>
        <w:t xml:space="preserve"> </w:t>
      </w:r>
      <w:r w:rsidRPr="00D35C0D">
        <w:rPr>
          <w:lang w:val="en-GB"/>
        </w:rPr>
        <w:t>Speaking</w:t>
      </w:r>
      <w:r w:rsidRPr="00D35C0D">
        <w:rPr>
          <w:spacing w:val="-3"/>
          <w:lang w:val="en-GB"/>
        </w:rPr>
        <w:t xml:space="preserve"> </w:t>
      </w:r>
      <w:r w:rsidRPr="00D35C0D">
        <w:rPr>
          <w:lang w:val="en-GB"/>
        </w:rPr>
        <w:t>Countries:</w:t>
      </w:r>
    </w:p>
    <w:p w14:paraId="0CAC74B2" w14:textId="526712D2" w:rsidR="008D1FE5" w:rsidRPr="00D35C0D" w:rsidRDefault="009A4B0A">
      <w:pPr>
        <w:pStyle w:val="BodyText"/>
        <w:spacing w:before="180" w:line="259" w:lineRule="auto"/>
        <w:ind w:right="151"/>
        <w:rPr>
          <w:lang w:val="en-GB"/>
        </w:rPr>
      </w:pPr>
      <w:r w:rsidRPr="00D35C0D">
        <w:rPr>
          <w:lang w:val="en-GB"/>
        </w:rPr>
        <w:t>If you are a national of a majority English speaking country (</w:t>
      </w:r>
      <w:r w:rsidR="00D35C0D" w:rsidRPr="00D35C0D">
        <w:rPr>
          <w:lang w:val="en-GB"/>
        </w:rPr>
        <w:t>e.g.</w:t>
      </w:r>
      <w:r w:rsidRPr="00D35C0D">
        <w:rPr>
          <w:lang w:val="en-GB"/>
        </w:rPr>
        <w:t>: Australia, Barbados, Canada, Jamaica</w:t>
      </w:r>
      <w:r w:rsidRPr="00D35C0D">
        <w:rPr>
          <w:spacing w:val="-47"/>
          <w:lang w:val="en-GB"/>
        </w:rPr>
        <w:t xml:space="preserve"> </w:t>
      </w:r>
      <w:r w:rsidRPr="00D35C0D">
        <w:rPr>
          <w:lang w:val="en-GB"/>
        </w:rPr>
        <w:t>New Zealand or USA and a few others), your Student Visa application form should not ask you</w:t>
      </w:r>
      <w:r w:rsidRPr="00D35C0D">
        <w:rPr>
          <w:spacing w:val="1"/>
          <w:lang w:val="en-GB"/>
        </w:rPr>
        <w:t xml:space="preserve"> </w:t>
      </w:r>
      <w:r w:rsidRPr="00D35C0D">
        <w:rPr>
          <w:lang w:val="en-GB"/>
        </w:rPr>
        <w:t>questions about your English language ability and you will be directed to the next section of the</w:t>
      </w:r>
      <w:r w:rsidRPr="00D35C0D">
        <w:rPr>
          <w:spacing w:val="1"/>
          <w:lang w:val="en-GB"/>
        </w:rPr>
        <w:t xml:space="preserve"> </w:t>
      </w:r>
      <w:r w:rsidRPr="00D35C0D">
        <w:rPr>
          <w:lang w:val="en-GB"/>
        </w:rPr>
        <w:t>Student</w:t>
      </w:r>
      <w:r w:rsidRPr="00D35C0D">
        <w:rPr>
          <w:spacing w:val="-1"/>
          <w:lang w:val="en-GB"/>
        </w:rPr>
        <w:t xml:space="preserve"> </w:t>
      </w:r>
      <w:r w:rsidRPr="00D35C0D">
        <w:rPr>
          <w:lang w:val="en-GB"/>
        </w:rPr>
        <w:t>Visa application</w:t>
      </w:r>
      <w:r w:rsidRPr="00D35C0D">
        <w:rPr>
          <w:spacing w:val="-1"/>
          <w:lang w:val="en-GB"/>
        </w:rPr>
        <w:t xml:space="preserve"> </w:t>
      </w:r>
      <w:r w:rsidRPr="00D35C0D">
        <w:rPr>
          <w:lang w:val="en-GB"/>
        </w:rPr>
        <w:t>form.</w:t>
      </w:r>
    </w:p>
    <w:p w14:paraId="4F0587F6" w14:textId="34420766" w:rsidR="008D1FE5" w:rsidRPr="00D35C0D" w:rsidRDefault="009A4B0A">
      <w:pPr>
        <w:pStyle w:val="BodyText"/>
        <w:spacing w:before="160" w:line="259" w:lineRule="auto"/>
        <w:ind w:right="297"/>
        <w:rPr>
          <w:lang w:val="en-GB"/>
        </w:rPr>
      </w:pPr>
      <w:r w:rsidRPr="00D35C0D">
        <w:rPr>
          <w:lang w:val="en-GB"/>
        </w:rPr>
        <w:t xml:space="preserve">You can find a </w:t>
      </w:r>
      <w:hyperlink r:id="rId37" w:anchor=":~:text=Who%20does%20not%20need%20to%20prove%20their%20knowledge%20of%20English" w:history="1">
        <w:r w:rsidRPr="00507615">
          <w:rPr>
            <w:rStyle w:val="Hyperlink"/>
            <w:lang w:val="en-GB"/>
          </w:rPr>
          <w:t>current list of majority English speaking country nationalities</w:t>
        </w:r>
      </w:hyperlink>
      <w:r w:rsidRPr="00D35C0D">
        <w:rPr>
          <w:lang w:val="en-GB"/>
        </w:rPr>
        <w:t xml:space="preserve"> on the UK Government</w:t>
      </w:r>
      <w:r w:rsidRPr="00D35C0D">
        <w:rPr>
          <w:spacing w:val="-47"/>
          <w:lang w:val="en-GB"/>
        </w:rPr>
        <w:t xml:space="preserve"> </w:t>
      </w:r>
      <w:r w:rsidRPr="00D35C0D">
        <w:rPr>
          <w:lang w:val="en-GB"/>
        </w:rPr>
        <w:t>website</w:t>
      </w:r>
      <w:r w:rsidR="00A71D7A">
        <w:rPr>
          <w:spacing w:val="-2"/>
          <w:lang w:val="en-GB"/>
        </w:rPr>
        <w:t xml:space="preserve">. </w:t>
      </w:r>
    </w:p>
    <w:p w14:paraId="223DC428" w14:textId="77777777" w:rsidR="008D1FE5" w:rsidRPr="00D35C0D" w:rsidRDefault="008D1FE5">
      <w:pPr>
        <w:pStyle w:val="BodyText"/>
        <w:spacing w:before="5"/>
        <w:ind w:left="0"/>
        <w:rPr>
          <w:sz w:val="8"/>
          <w:lang w:val="en-GB"/>
        </w:rPr>
      </w:pPr>
    </w:p>
    <w:p w14:paraId="369AF990" w14:textId="77777777" w:rsidR="008D1FE5" w:rsidRPr="00D35C0D" w:rsidRDefault="009A4B0A">
      <w:pPr>
        <w:pStyle w:val="Heading2"/>
        <w:spacing w:before="57"/>
        <w:rPr>
          <w:lang w:val="en-GB"/>
        </w:rPr>
      </w:pPr>
      <w:r w:rsidRPr="00D35C0D">
        <w:rPr>
          <w:lang w:val="en-GB"/>
        </w:rPr>
        <w:t>Nationals</w:t>
      </w:r>
      <w:r w:rsidRPr="00D35C0D">
        <w:rPr>
          <w:spacing w:val="-4"/>
          <w:lang w:val="en-GB"/>
        </w:rPr>
        <w:t xml:space="preserve"> </w:t>
      </w:r>
      <w:r w:rsidRPr="00D35C0D">
        <w:rPr>
          <w:lang w:val="en-GB"/>
        </w:rPr>
        <w:t>not</w:t>
      </w:r>
      <w:r w:rsidRPr="00D35C0D">
        <w:rPr>
          <w:spacing w:val="-2"/>
          <w:lang w:val="en-GB"/>
        </w:rPr>
        <w:t xml:space="preserve"> </w:t>
      </w:r>
      <w:r w:rsidRPr="00D35C0D">
        <w:rPr>
          <w:lang w:val="en-GB"/>
        </w:rPr>
        <w:t>considered</w:t>
      </w:r>
      <w:r w:rsidRPr="00D35C0D">
        <w:rPr>
          <w:spacing w:val="-5"/>
          <w:lang w:val="en-GB"/>
        </w:rPr>
        <w:t xml:space="preserve"> </w:t>
      </w:r>
      <w:r w:rsidRPr="00D35C0D">
        <w:rPr>
          <w:lang w:val="en-GB"/>
        </w:rPr>
        <w:t>Majority</w:t>
      </w:r>
      <w:r w:rsidRPr="00D35C0D">
        <w:rPr>
          <w:spacing w:val="-2"/>
          <w:lang w:val="en-GB"/>
        </w:rPr>
        <w:t xml:space="preserve"> </w:t>
      </w:r>
      <w:proofErr w:type="gramStart"/>
      <w:r w:rsidRPr="00D35C0D">
        <w:rPr>
          <w:lang w:val="en-GB"/>
        </w:rPr>
        <w:t>English</w:t>
      </w:r>
      <w:r w:rsidRPr="00D35C0D">
        <w:rPr>
          <w:spacing w:val="-5"/>
          <w:lang w:val="en-GB"/>
        </w:rPr>
        <w:t xml:space="preserve"> </w:t>
      </w:r>
      <w:r w:rsidRPr="00D35C0D">
        <w:rPr>
          <w:lang w:val="en-GB"/>
        </w:rPr>
        <w:t>Speaking</w:t>
      </w:r>
      <w:proofErr w:type="gramEnd"/>
      <w:r w:rsidRPr="00D35C0D">
        <w:rPr>
          <w:spacing w:val="-4"/>
          <w:lang w:val="en-GB"/>
        </w:rPr>
        <w:t xml:space="preserve"> </w:t>
      </w:r>
      <w:r w:rsidRPr="00D35C0D">
        <w:rPr>
          <w:lang w:val="en-GB"/>
        </w:rPr>
        <w:t>Countries</w:t>
      </w:r>
    </w:p>
    <w:p w14:paraId="7264EAA4" w14:textId="77777777" w:rsidR="008D1FE5" w:rsidRPr="00D35C0D" w:rsidRDefault="009A4B0A">
      <w:pPr>
        <w:pStyle w:val="BodyText"/>
        <w:spacing w:before="182" w:line="259" w:lineRule="auto"/>
        <w:ind w:right="160"/>
        <w:rPr>
          <w:lang w:val="en-GB"/>
        </w:rPr>
      </w:pPr>
      <w:r w:rsidRPr="00D35C0D">
        <w:rPr>
          <w:lang w:val="en-GB"/>
        </w:rPr>
        <w:t>Most other QMUL students (nationals of countries which are not majority English speaking) applying</w:t>
      </w:r>
      <w:r w:rsidRPr="00D35C0D">
        <w:rPr>
          <w:spacing w:val="-47"/>
          <w:lang w:val="en-GB"/>
        </w:rPr>
        <w:t xml:space="preserve"> </w:t>
      </w:r>
      <w:r w:rsidRPr="00D35C0D">
        <w:rPr>
          <w:lang w:val="en-GB"/>
        </w:rPr>
        <w:t>for a Student Visa for a course at degree level or above, will be able to prove their English language</w:t>
      </w:r>
      <w:r w:rsidRPr="00D35C0D">
        <w:rPr>
          <w:spacing w:val="1"/>
          <w:lang w:val="en-GB"/>
        </w:rPr>
        <w:t xml:space="preserve"> </w:t>
      </w:r>
      <w:r w:rsidRPr="00D35C0D">
        <w:rPr>
          <w:lang w:val="en-GB"/>
        </w:rPr>
        <w:t>ability either through having previously met the English Language requirements in a previous visa</w:t>
      </w:r>
      <w:r w:rsidRPr="00D35C0D">
        <w:rPr>
          <w:spacing w:val="1"/>
          <w:lang w:val="en-GB"/>
        </w:rPr>
        <w:t xml:space="preserve"> </w:t>
      </w:r>
      <w:r w:rsidRPr="00D35C0D">
        <w:rPr>
          <w:lang w:val="en-GB"/>
        </w:rPr>
        <w:t>application or because QMUL, as a Higher Education Provider with a Track Record of Compliance,</w:t>
      </w:r>
      <w:r w:rsidRPr="00D35C0D">
        <w:rPr>
          <w:spacing w:val="1"/>
          <w:lang w:val="en-GB"/>
        </w:rPr>
        <w:t xml:space="preserve"> </w:t>
      </w:r>
      <w:r w:rsidRPr="00D35C0D">
        <w:rPr>
          <w:lang w:val="en-GB"/>
        </w:rPr>
        <w:t>has stated on your CAS that the institution has assessed your English language and you meet the</w:t>
      </w:r>
      <w:r w:rsidRPr="00D35C0D">
        <w:rPr>
          <w:spacing w:val="1"/>
          <w:lang w:val="en-GB"/>
        </w:rPr>
        <w:t xml:space="preserve"> </w:t>
      </w:r>
      <w:r w:rsidRPr="00D35C0D">
        <w:rPr>
          <w:lang w:val="en-GB"/>
        </w:rPr>
        <w:t>minimum B2 requirements</w:t>
      </w:r>
      <w:r w:rsidRPr="00D35C0D">
        <w:rPr>
          <w:spacing w:val="-2"/>
          <w:lang w:val="en-GB"/>
        </w:rPr>
        <w:t xml:space="preserve"> </w:t>
      </w:r>
      <w:r w:rsidRPr="00D35C0D">
        <w:rPr>
          <w:lang w:val="en-GB"/>
        </w:rPr>
        <w:t>in</w:t>
      </w:r>
      <w:r w:rsidRPr="00D35C0D">
        <w:rPr>
          <w:spacing w:val="-1"/>
          <w:lang w:val="en-GB"/>
        </w:rPr>
        <w:t xml:space="preserve"> </w:t>
      </w:r>
      <w:r w:rsidRPr="00D35C0D">
        <w:rPr>
          <w:lang w:val="en-GB"/>
        </w:rPr>
        <w:t>all four components.</w:t>
      </w:r>
    </w:p>
    <w:p w14:paraId="248A93E9" w14:textId="77777777" w:rsidR="008D1FE5" w:rsidRPr="00D35C0D" w:rsidRDefault="009A4B0A">
      <w:pPr>
        <w:pStyle w:val="BodyText"/>
        <w:spacing w:before="159" w:line="259" w:lineRule="auto"/>
        <w:ind w:right="778"/>
        <w:rPr>
          <w:lang w:val="en-GB"/>
        </w:rPr>
      </w:pPr>
      <w:r w:rsidRPr="00D35C0D">
        <w:rPr>
          <w:lang w:val="en-GB"/>
        </w:rPr>
        <w:t>Some other students, mainly those studying at below degree level, may have to prove English</w:t>
      </w:r>
      <w:r w:rsidRPr="00D35C0D">
        <w:rPr>
          <w:spacing w:val="-47"/>
          <w:lang w:val="en-GB"/>
        </w:rPr>
        <w:t xml:space="preserve"> </w:t>
      </w:r>
      <w:r w:rsidRPr="00D35C0D">
        <w:rPr>
          <w:lang w:val="en-GB"/>
        </w:rPr>
        <w:t>language ability through</w:t>
      </w:r>
      <w:r w:rsidRPr="00D35C0D">
        <w:rPr>
          <w:spacing w:val="-1"/>
          <w:lang w:val="en-GB"/>
        </w:rPr>
        <w:t xml:space="preserve"> </w:t>
      </w:r>
      <w:r w:rsidRPr="00D35C0D">
        <w:rPr>
          <w:lang w:val="en-GB"/>
        </w:rPr>
        <w:t>one</w:t>
      </w:r>
      <w:r w:rsidRPr="00D35C0D">
        <w:rPr>
          <w:spacing w:val="1"/>
          <w:lang w:val="en-GB"/>
        </w:rPr>
        <w:t xml:space="preserve"> </w:t>
      </w:r>
      <w:r w:rsidRPr="00D35C0D">
        <w:rPr>
          <w:lang w:val="en-GB"/>
        </w:rPr>
        <w:t>of</w:t>
      </w:r>
      <w:r w:rsidRPr="00D35C0D">
        <w:rPr>
          <w:spacing w:val="-3"/>
          <w:lang w:val="en-GB"/>
        </w:rPr>
        <w:t xml:space="preserve"> </w:t>
      </w:r>
      <w:r w:rsidRPr="00D35C0D">
        <w:rPr>
          <w:lang w:val="en-GB"/>
        </w:rPr>
        <w:t>the</w:t>
      </w:r>
      <w:r w:rsidRPr="00D35C0D">
        <w:rPr>
          <w:spacing w:val="-2"/>
          <w:lang w:val="en-GB"/>
        </w:rPr>
        <w:t xml:space="preserve"> </w:t>
      </w:r>
      <w:r w:rsidRPr="00D35C0D">
        <w:rPr>
          <w:lang w:val="en-GB"/>
        </w:rPr>
        <w:t>other possible</w:t>
      </w:r>
      <w:r w:rsidRPr="00D35C0D">
        <w:rPr>
          <w:spacing w:val="-3"/>
          <w:lang w:val="en-GB"/>
        </w:rPr>
        <w:t xml:space="preserve"> </w:t>
      </w:r>
      <w:r w:rsidRPr="00D35C0D">
        <w:rPr>
          <w:lang w:val="en-GB"/>
        </w:rPr>
        <w:t>options</w:t>
      </w:r>
    </w:p>
    <w:p w14:paraId="73590EB5" w14:textId="77777777" w:rsidR="008D1FE5" w:rsidRPr="00D35C0D" w:rsidRDefault="009A4B0A">
      <w:pPr>
        <w:pStyle w:val="Heading2"/>
        <w:numPr>
          <w:ilvl w:val="1"/>
          <w:numId w:val="1"/>
        </w:numPr>
        <w:tabs>
          <w:tab w:val="left" w:pos="821"/>
        </w:tabs>
        <w:ind w:hanging="361"/>
        <w:rPr>
          <w:lang w:val="en-GB"/>
        </w:rPr>
      </w:pPr>
      <w:r w:rsidRPr="00D35C0D">
        <w:rPr>
          <w:lang w:val="en-GB"/>
        </w:rPr>
        <w:t>Evidence</w:t>
      </w:r>
      <w:r w:rsidRPr="00D35C0D">
        <w:rPr>
          <w:spacing w:val="-6"/>
          <w:lang w:val="en-GB"/>
        </w:rPr>
        <w:t xml:space="preserve"> </w:t>
      </w:r>
      <w:r w:rsidRPr="00D35C0D">
        <w:rPr>
          <w:lang w:val="en-GB"/>
        </w:rPr>
        <w:t>of</w:t>
      </w:r>
      <w:r w:rsidRPr="00D35C0D">
        <w:rPr>
          <w:spacing w:val="-2"/>
          <w:lang w:val="en-GB"/>
        </w:rPr>
        <w:t xml:space="preserve"> </w:t>
      </w:r>
      <w:r w:rsidRPr="00D35C0D">
        <w:rPr>
          <w:lang w:val="en-GB"/>
        </w:rPr>
        <w:t>English</w:t>
      </w:r>
      <w:r w:rsidRPr="00D35C0D">
        <w:rPr>
          <w:spacing w:val="-3"/>
          <w:lang w:val="en-GB"/>
        </w:rPr>
        <w:t xml:space="preserve"> </w:t>
      </w:r>
      <w:r w:rsidRPr="00D35C0D">
        <w:rPr>
          <w:lang w:val="en-GB"/>
        </w:rPr>
        <w:t>Language</w:t>
      </w:r>
      <w:r w:rsidRPr="00D35C0D">
        <w:rPr>
          <w:spacing w:val="-2"/>
          <w:lang w:val="en-GB"/>
        </w:rPr>
        <w:t xml:space="preserve"> </w:t>
      </w:r>
      <w:r w:rsidRPr="00D35C0D">
        <w:rPr>
          <w:lang w:val="en-GB"/>
        </w:rPr>
        <w:t>Ability provided</w:t>
      </w:r>
      <w:r w:rsidRPr="00D35C0D">
        <w:rPr>
          <w:spacing w:val="-5"/>
          <w:lang w:val="en-GB"/>
        </w:rPr>
        <w:t xml:space="preserve"> </w:t>
      </w:r>
      <w:r w:rsidRPr="00D35C0D">
        <w:rPr>
          <w:lang w:val="en-GB"/>
        </w:rPr>
        <w:t>in</w:t>
      </w:r>
      <w:r w:rsidRPr="00D35C0D">
        <w:rPr>
          <w:spacing w:val="-2"/>
          <w:lang w:val="en-GB"/>
        </w:rPr>
        <w:t xml:space="preserve"> </w:t>
      </w:r>
      <w:r w:rsidRPr="00D35C0D">
        <w:rPr>
          <w:lang w:val="en-GB"/>
        </w:rPr>
        <w:t>a</w:t>
      </w:r>
      <w:r w:rsidRPr="00D35C0D">
        <w:rPr>
          <w:spacing w:val="-1"/>
          <w:lang w:val="en-GB"/>
        </w:rPr>
        <w:t xml:space="preserve"> </w:t>
      </w:r>
      <w:r w:rsidRPr="00D35C0D">
        <w:rPr>
          <w:lang w:val="en-GB"/>
        </w:rPr>
        <w:t>previous</w:t>
      </w:r>
      <w:r w:rsidRPr="00D35C0D">
        <w:rPr>
          <w:spacing w:val="-4"/>
          <w:lang w:val="en-GB"/>
        </w:rPr>
        <w:t xml:space="preserve"> </w:t>
      </w:r>
      <w:r w:rsidRPr="00D35C0D">
        <w:rPr>
          <w:lang w:val="en-GB"/>
        </w:rPr>
        <w:t>visa</w:t>
      </w:r>
      <w:r w:rsidRPr="00D35C0D">
        <w:rPr>
          <w:spacing w:val="-2"/>
          <w:lang w:val="en-GB"/>
        </w:rPr>
        <w:t xml:space="preserve"> </w:t>
      </w:r>
      <w:r w:rsidRPr="00D35C0D">
        <w:rPr>
          <w:lang w:val="en-GB"/>
        </w:rPr>
        <w:t>application</w:t>
      </w:r>
    </w:p>
    <w:p w14:paraId="3A963761" w14:textId="77777777" w:rsidR="008D1FE5" w:rsidRPr="00D35C0D" w:rsidRDefault="008D1FE5">
      <w:pPr>
        <w:sectPr w:rsidR="008D1FE5" w:rsidRPr="00D35C0D">
          <w:headerReference w:type="default" r:id="rId38"/>
          <w:pgSz w:w="11910" w:h="16840"/>
          <w:pgMar w:top="1380" w:right="1320" w:bottom="1200" w:left="1340" w:header="0" w:footer="1000" w:gutter="0"/>
          <w:cols w:space="720"/>
        </w:sectPr>
      </w:pPr>
    </w:p>
    <w:p w14:paraId="2FD7675F" w14:textId="77777777" w:rsidR="008D1FE5" w:rsidRPr="00D35C0D" w:rsidRDefault="009A4B0A">
      <w:pPr>
        <w:pStyle w:val="BodyText"/>
        <w:ind w:left="301"/>
        <w:rPr>
          <w:sz w:val="20"/>
          <w:lang w:val="en-GB"/>
        </w:rPr>
      </w:pPr>
      <w:r w:rsidRPr="00D35C0D">
        <w:rPr>
          <w:noProof/>
          <w:sz w:val="20"/>
          <w:lang w:val="en-GB"/>
        </w:rPr>
        <w:lastRenderedPageBreak/>
        <w:drawing>
          <wp:inline distT="0" distB="0" distL="0" distR="0" wp14:anchorId="7D775E3D" wp14:editId="418233E8">
            <wp:extent cx="4544323" cy="1934146"/>
            <wp:effectExtent l="0" t="0" r="0" b="0"/>
            <wp:docPr id="19" name="image10.jpeg" descr="A screenshot from the visa appliation form, where it asks if you have provdied evidence your Engligh langiage ability in a previous visa application. It gives the option to select yes or n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image10.jpeg" descr="A screenshot from the visa appliation form, where it asks if you have provdied evidence your Engligh langiage ability in a previous visa application. It gives the option to select yes or no. "/>
                    <pic:cNvPicPr/>
                  </pic:nvPicPr>
                  <pic:blipFill>
                    <a:blip r:embed="rId39" cstate="print"/>
                    <a:stretch>
                      <a:fillRect/>
                    </a:stretch>
                  </pic:blipFill>
                  <pic:spPr>
                    <a:xfrm>
                      <a:off x="0" y="0"/>
                      <a:ext cx="4544323" cy="1934146"/>
                    </a:xfrm>
                    <a:prstGeom prst="rect">
                      <a:avLst/>
                    </a:prstGeom>
                  </pic:spPr>
                </pic:pic>
              </a:graphicData>
            </a:graphic>
          </wp:inline>
        </w:drawing>
      </w:r>
    </w:p>
    <w:p w14:paraId="75A566E6" w14:textId="77777777" w:rsidR="008D1FE5" w:rsidRPr="00D35C0D" w:rsidRDefault="008D1FE5">
      <w:pPr>
        <w:pStyle w:val="BodyText"/>
        <w:spacing w:before="2"/>
        <w:ind w:left="0"/>
        <w:rPr>
          <w:b/>
          <w:sz w:val="18"/>
          <w:lang w:val="en-GB"/>
        </w:rPr>
      </w:pPr>
    </w:p>
    <w:p w14:paraId="65697904" w14:textId="77777777" w:rsidR="008D1FE5" w:rsidRPr="00D35C0D" w:rsidRDefault="009A4B0A">
      <w:pPr>
        <w:pStyle w:val="BodyText"/>
        <w:spacing w:before="56"/>
        <w:rPr>
          <w:lang w:val="en-GB"/>
        </w:rPr>
      </w:pPr>
      <w:r w:rsidRPr="00D35C0D">
        <w:rPr>
          <w:lang w:val="en-GB"/>
        </w:rPr>
        <w:t>You</w:t>
      </w:r>
      <w:r w:rsidRPr="00D35C0D">
        <w:rPr>
          <w:spacing w:val="-2"/>
          <w:lang w:val="en-GB"/>
        </w:rPr>
        <w:t xml:space="preserve"> </w:t>
      </w:r>
      <w:r w:rsidRPr="00D35C0D">
        <w:rPr>
          <w:lang w:val="en-GB"/>
        </w:rPr>
        <w:t>can</w:t>
      </w:r>
      <w:r w:rsidRPr="00D35C0D">
        <w:rPr>
          <w:spacing w:val="-5"/>
          <w:lang w:val="en-GB"/>
        </w:rPr>
        <w:t xml:space="preserve"> </w:t>
      </w:r>
      <w:r w:rsidRPr="00D35C0D">
        <w:rPr>
          <w:lang w:val="en-GB"/>
        </w:rPr>
        <w:t>check</w:t>
      </w:r>
      <w:r w:rsidRPr="00D35C0D">
        <w:rPr>
          <w:spacing w:val="1"/>
          <w:lang w:val="en-GB"/>
        </w:rPr>
        <w:t xml:space="preserve"> </w:t>
      </w:r>
      <w:r w:rsidRPr="00D35C0D">
        <w:rPr>
          <w:lang w:val="en-GB"/>
        </w:rPr>
        <w:t>your</w:t>
      </w:r>
      <w:r w:rsidRPr="00D35C0D">
        <w:rPr>
          <w:spacing w:val="-1"/>
          <w:lang w:val="en-GB"/>
        </w:rPr>
        <w:t xml:space="preserve"> </w:t>
      </w:r>
      <w:r w:rsidRPr="00D35C0D">
        <w:rPr>
          <w:lang w:val="en-GB"/>
        </w:rPr>
        <w:t>CAS</w:t>
      </w:r>
      <w:r w:rsidRPr="00D35C0D">
        <w:rPr>
          <w:spacing w:val="-3"/>
          <w:lang w:val="en-GB"/>
        </w:rPr>
        <w:t xml:space="preserve"> </w:t>
      </w:r>
      <w:r w:rsidRPr="00D35C0D">
        <w:rPr>
          <w:lang w:val="en-GB"/>
        </w:rPr>
        <w:t>to</w:t>
      </w:r>
      <w:r w:rsidRPr="00D35C0D">
        <w:rPr>
          <w:spacing w:val="-4"/>
          <w:lang w:val="en-GB"/>
        </w:rPr>
        <w:t xml:space="preserve"> </w:t>
      </w:r>
      <w:r w:rsidRPr="00D35C0D">
        <w:rPr>
          <w:lang w:val="en-GB"/>
        </w:rPr>
        <w:t>see</w:t>
      </w:r>
      <w:r w:rsidRPr="00D35C0D">
        <w:rPr>
          <w:spacing w:val="-1"/>
          <w:lang w:val="en-GB"/>
        </w:rPr>
        <w:t xml:space="preserve"> </w:t>
      </w:r>
      <w:r w:rsidRPr="00D35C0D">
        <w:rPr>
          <w:lang w:val="en-GB"/>
        </w:rPr>
        <w:t>how</w:t>
      </w:r>
      <w:r w:rsidRPr="00D35C0D">
        <w:rPr>
          <w:spacing w:val="-2"/>
          <w:lang w:val="en-GB"/>
        </w:rPr>
        <w:t xml:space="preserve"> </w:t>
      </w:r>
      <w:r w:rsidRPr="00D35C0D">
        <w:rPr>
          <w:lang w:val="en-GB"/>
        </w:rPr>
        <w:t>your</w:t>
      </w:r>
      <w:r w:rsidRPr="00D35C0D">
        <w:rPr>
          <w:spacing w:val="-1"/>
          <w:lang w:val="en-GB"/>
        </w:rPr>
        <w:t xml:space="preserve"> </w:t>
      </w:r>
      <w:r w:rsidRPr="00D35C0D">
        <w:rPr>
          <w:lang w:val="en-GB"/>
        </w:rPr>
        <w:t>English</w:t>
      </w:r>
      <w:r w:rsidRPr="00D35C0D">
        <w:rPr>
          <w:spacing w:val="-1"/>
          <w:lang w:val="en-GB"/>
        </w:rPr>
        <w:t xml:space="preserve"> </w:t>
      </w:r>
      <w:r w:rsidRPr="00D35C0D">
        <w:rPr>
          <w:lang w:val="en-GB"/>
        </w:rPr>
        <w:t>language</w:t>
      </w:r>
      <w:r w:rsidRPr="00D35C0D">
        <w:rPr>
          <w:spacing w:val="1"/>
          <w:lang w:val="en-GB"/>
        </w:rPr>
        <w:t xml:space="preserve"> </w:t>
      </w:r>
      <w:r w:rsidRPr="00D35C0D">
        <w:rPr>
          <w:lang w:val="en-GB"/>
        </w:rPr>
        <w:t>ability</w:t>
      </w:r>
      <w:r w:rsidRPr="00D35C0D">
        <w:rPr>
          <w:spacing w:val="-3"/>
          <w:lang w:val="en-GB"/>
        </w:rPr>
        <w:t xml:space="preserve"> </w:t>
      </w:r>
      <w:r w:rsidRPr="00D35C0D">
        <w:rPr>
          <w:lang w:val="en-GB"/>
        </w:rPr>
        <w:t>was</w:t>
      </w:r>
      <w:r w:rsidRPr="00D35C0D">
        <w:rPr>
          <w:spacing w:val="-2"/>
          <w:lang w:val="en-GB"/>
        </w:rPr>
        <w:t xml:space="preserve"> </w:t>
      </w:r>
      <w:r w:rsidRPr="00D35C0D">
        <w:rPr>
          <w:lang w:val="en-GB"/>
        </w:rPr>
        <w:t>assessed.</w:t>
      </w:r>
    </w:p>
    <w:p w14:paraId="1A548B36" w14:textId="77777777" w:rsidR="008D1FE5" w:rsidRPr="00D35C0D" w:rsidRDefault="009A4B0A">
      <w:pPr>
        <w:pStyle w:val="BodyText"/>
        <w:spacing w:before="181" w:line="259" w:lineRule="auto"/>
        <w:ind w:right="177"/>
        <w:rPr>
          <w:lang w:val="en-GB"/>
        </w:rPr>
      </w:pPr>
      <w:r w:rsidRPr="00D35C0D">
        <w:rPr>
          <w:lang w:val="en-GB"/>
        </w:rPr>
        <w:t xml:space="preserve">If your CAS says that your English language has been assessed in another way, select </w:t>
      </w:r>
      <w:r w:rsidRPr="00D35C0D">
        <w:rPr>
          <w:b/>
          <w:lang w:val="en-GB"/>
        </w:rPr>
        <w:t xml:space="preserve">NO </w:t>
      </w:r>
      <w:r w:rsidRPr="00D35C0D">
        <w:rPr>
          <w:lang w:val="en-GB"/>
        </w:rPr>
        <w:t>and answer</w:t>
      </w:r>
      <w:r w:rsidRPr="00D35C0D">
        <w:rPr>
          <w:spacing w:val="-47"/>
          <w:lang w:val="en-GB"/>
        </w:rPr>
        <w:t xml:space="preserve"> </w:t>
      </w:r>
      <w:r w:rsidRPr="00D35C0D">
        <w:rPr>
          <w:lang w:val="en-GB"/>
        </w:rPr>
        <w:t>the</w:t>
      </w:r>
      <w:r w:rsidRPr="00D35C0D">
        <w:rPr>
          <w:spacing w:val="-1"/>
          <w:lang w:val="en-GB"/>
        </w:rPr>
        <w:t xml:space="preserve"> </w:t>
      </w:r>
      <w:r w:rsidRPr="00D35C0D">
        <w:rPr>
          <w:lang w:val="en-GB"/>
        </w:rPr>
        <w:t>following</w:t>
      </w:r>
      <w:r w:rsidRPr="00D35C0D">
        <w:rPr>
          <w:spacing w:val="-2"/>
          <w:lang w:val="en-GB"/>
        </w:rPr>
        <w:t xml:space="preserve"> </w:t>
      </w:r>
      <w:r w:rsidRPr="00D35C0D">
        <w:rPr>
          <w:lang w:val="en-GB"/>
        </w:rPr>
        <w:t>questions according</w:t>
      </w:r>
      <w:r w:rsidRPr="00D35C0D">
        <w:rPr>
          <w:spacing w:val="-1"/>
          <w:lang w:val="en-GB"/>
        </w:rPr>
        <w:t xml:space="preserve"> </w:t>
      </w:r>
      <w:r w:rsidRPr="00D35C0D">
        <w:rPr>
          <w:lang w:val="en-GB"/>
        </w:rPr>
        <w:t>to</w:t>
      </w:r>
      <w:r w:rsidRPr="00D35C0D">
        <w:rPr>
          <w:spacing w:val="-2"/>
          <w:lang w:val="en-GB"/>
        </w:rPr>
        <w:t xml:space="preserve"> </w:t>
      </w:r>
      <w:r w:rsidRPr="00D35C0D">
        <w:rPr>
          <w:lang w:val="en-GB"/>
        </w:rPr>
        <w:t>your situation.</w:t>
      </w:r>
    </w:p>
    <w:p w14:paraId="386D5AA7" w14:textId="77777777" w:rsidR="008D1FE5" w:rsidRPr="00D35C0D" w:rsidRDefault="009A4B0A">
      <w:pPr>
        <w:pStyle w:val="BodyText"/>
        <w:spacing w:before="159"/>
        <w:rPr>
          <w:lang w:val="en-GB"/>
        </w:rPr>
      </w:pPr>
      <w:r w:rsidRPr="00D35C0D">
        <w:rPr>
          <w:lang w:val="en-GB"/>
        </w:rPr>
        <w:t>You</w:t>
      </w:r>
      <w:r w:rsidRPr="00D35C0D">
        <w:rPr>
          <w:spacing w:val="-3"/>
          <w:lang w:val="en-GB"/>
        </w:rPr>
        <w:t xml:space="preserve"> </w:t>
      </w:r>
      <w:r w:rsidRPr="00D35C0D">
        <w:rPr>
          <w:lang w:val="en-GB"/>
        </w:rPr>
        <w:t>should</w:t>
      </w:r>
      <w:r w:rsidRPr="00D35C0D">
        <w:rPr>
          <w:spacing w:val="-2"/>
          <w:lang w:val="en-GB"/>
        </w:rPr>
        <w:t xml:space="preserve"> </w:t>
      </w:r>
      <w:r w:rsidRPr="00D35C0D">
        <w:rPr>
          <w:lang w:val="en-GB"/>
        </w:rPr>
        <w:t>only</w:t>
      </w:r>
      <w:r w:rsidRPr="00D35C0D">
        <w:rPr>
          <w:spacing w:val="-1"/>
          <w:lang w:val="en-GB"/>
        </w:rPr>
        <w:t xml:space="preserve"> </w:t>
      </w:r>
      <w:r w:rsidRPr="00D35C0D">
        <w:rPr>
          <w:lang w:val="en-GB"/>
        </w:rPr>
        <w:t>answer</w:t>
      </w:r>
      <w:r w:rsidRPr="00D35C0D">
        <w:rPr>
          <w:spacing w:val="-4"/>
          <w:lang w:val="en-GB"/>
        </w:rPr>
        <w:t xml:space="preserve"> </w:t>
      </w:r>
      <w:r w:rsidRPr="00D35C0D">
        <w:rPr>
          <w:lang w:val="en-GB"/>
        </w:rPr>
        <w:t>“Yes” here if</w:t>
      </w:r>
      <w:r w:rsidRPr="00D35C0D">
        <w:rPr>
          <w:spacing w:val="-4"/>
          <w:lang w:val="en-GB"/>
        </w:rPr>
        <w:t xml:space="preserve"> </w:t>
      </w:r>
      <w:r w:rsidRPr="00D35C0D">
        <w:rPr>
          <w:lang w:val="en-GB"/>
        </w:rPr>
        <w:t>you</w:t>
      </w:r>
      <w:r w:rsidRPr="00D35C0D">
        <w:rPr>
          <w:spacing w:val="-3"/>
          <w:lang w:val="en-GB"/>
        </w:rPr>
        <w:t xml:space="preserve"> </w:t>
      </w:r>
      <w:r w:rsidRPr="00D35C0D">
        <w:rPr>
          <w:lang w:val="en-GB"/>
        </w:rPr>
        <w:t>have previously</w:t>
      </w:r>
      <w:r w:rsidRPr="00D35C0D">
        <w:rPr>
          <w:spacing w:val="-1"/>
          <w:lang w:val="en-GB"/>
        </w:rPr>
        <w:t xml:space="preserve"> </w:t>
      </w:r>
      <w:r w:rsidRPr="00D35C0D">
        <w:rPr>
          <w:lang w:val="en-GB"/>
        </w:rPr>
        <w:t>provided</w:t>
      </w:r>
      <w:r w:rsidRPr="00D35C0D">
        <w:rPr>
          <w:spacing w:val="-4"/>
          <w:lang w:val="en-GB"/>
        </w:rPr>
        <w:t xml:space="preserve"> </w:t>
      </w:r>
      <w:r w:rsidRPr="00D35C0D">
        <w:rPr>
          <w:lang w:val="en-GB"/>
        </w:rPr>
        <w:t>evidence</w:t>
      </w:r>
      <w:r w:rsidRPr="00D35C0D">
        <w:rPr>
          <w:spacing w:val="-3"/>
          <w:lang w:val="en-GB"/>
        </w:rPr>
        <w:t xml:space="preserve"> </w:t>
      </w:r>
      <w:r w:rsidRPr="00D35C0D">
        <w:rPr>
          <w:lang w:val="en-GB"/>
        </w:rPr>
        <w:t>of</w:t>
      </w:r>
      <w:r w:rsidRPr="00D35C0D">
        <w:rPr>
          <w:spacing w:val="-3"/>
          <w:lang w:val="en-GB"/>
        </w:rPr>
        <w:t xml:space="preserve"> </w:t>
      </w:r>
      <w:r w:rsidRPr="00D35C0D">
        <w:rPr>
          <w:lang w:val="en-GB"/>
        </w:rPr>
        <w:t>your</w:t>
      </w:r>
      <w:r w:rsidRPr="00D35C0D">
        <w:rPr>
          <w:spacing w:val="-1"/>
          <w:lang w:val="en-GB"/>
        </w:rPr>
        <w:t xml:space="preserve"> </w:t>
      </w:r>
      <w:r w:rsidRPr="00D35C0D">
        <w:rPr>
          <w:lang w:val="en-GB"/>
        </w:rPr>
        <w:t>English</w:t>
      </w:r>
    </w:p>
    <w:p w14:paraId="563B8FCF" w14:textId="77777777" w:rsidR="008D1FE5" w:rsidRPr="00D35C0D" w:rsidRDefault="009A4B0A">
      <w:pPr>
        <w:pStyle w:val="BodyText"/>
        <w:spacing w:before="22"/>
        <w:rPr>
          <w:lang w:val="en-GB"/>
        </w:rPr>
      </w:pPr>
      <w:r w:rsidRPr="00D35C0D">
        <w:rPr>
          <w:lang w:val="en-GB"/>
        </w:rPr>
        <w:t>language ability</w:t>
      </w:r>
      <w:r w:rsidRPr="00D35C0D">
        <w:rPr>
          <w:spacing w:val="-1"/>
          <w:lang w:val="en-GB"/>
        </w:rPr>
        <w:t xml:space="preserve"> </w:t>
      </w:r>
      <w:r w:rsidRPr="00D35C0D">
        <w:rPr>
          <w:lang w:val="en-GB"/>
        </w:rPr>
        <w:t>at</w:t>
      </w:r>
      <w:r w:rsidRPr="00D35C0D">
        <w:rPr>
          <w:spacing w:val="-2"/>
          <w:lang w:val="en-GB"/>
        </w:rPr>
        <w:t xml:space="preserve"> </w:t>
      </w:r>
      <w:r w:rsidRPr="00D35C0D">
        <w:rPr>
          <w:lang w:val="en-GB"/>
        </w:rPr>
        <w:t>the</w:t>
      </w:r>
      <w:r w:rsidRPr="00D35C0D">
        <w:rPr>
          <w:spacing w:val="-3"/>
          <w:lang w:val="en-GB"/>
        </w:rPr>
        <w:t xml:space="preserve"> </w:t>
      </w:r>
      <w:r w:rsidRPr="00D35C0D">
        <w:rPr>
          <w:lang w:val="en-GB"/>
        </w:rPr>
        <w:t>required</w:t>
      </w:r>
      <w:r w:rsidRPr="00D35C0D">
        <w:rPr>
          <w:spacing w:val="-2"/>
          <w:lang w:val="en-GB"/>
        </w:rPr>
        <w:t xml:space="preserve"> </w:t>
      </w:r>
      <w:r w:rsidRPr="00D35C0D">
        <w:rPr>
          <w:lang w:val="en-GB"/>
        </w:rPr>
        <w:t>level in</w:t>
      </w:r>
      <w:r w:rsidRPr="00D35C0D">
        <w:rPr>
          <w:spacing w:val="-1"/>
          <w:lang w:val="en-GB"/>
        </w:rPr>
        <w:t xml:space="preserve"> </w:t>
      </w:r>
      <w:r w:rsidRPr="00D35C0D">
        <w:rPr>
          <w:lang w:val="en-GB"/>
        </w:rPr>
        <w:t>a</w:t>
      </w:r>
      <w:r w:rsidRPr="00D35C0D">
        <w:rPr>
          <w:spacing w:val="-1"/>
          <w:lang w:val="en-GB"/>
        </w:rPr>
        <w:t xml:space="preserve"> </w:t>
      </w:r>
      <w:r w:rsidRPr="00D35C0D">
        <w:rPr>
          <w:lang w:val="en-GB"/>
        </w:rPr>
        <w:t>previous UK</w:t>
      </w:r>
      <w:r w:rsidRPr="00D35C0D">
        <w:rPr>
          <w:spacing w:val="-3"/>
          <w:lang w:val="en-GB"/>
        </w:rPr>
        <w:t xml:space="preserve"> </w:t>
      </w:r>
      <w:r w:rsidRPr="00D35C0D">
        <w:rPr>
          <w:lang w:val="en-GB"/>
        </w:rPr>
        <w:t>visa</w:t>
      </w:r>
      <w:r w:rsidRPr="00D35C0D">
        <w:rPr>
          <w:spacing w:val="-1"/>
          <w:lang w:val="en-GB"/>
        </w:rPr>
        <w:t xml:space="preserve"> </w:t>
      </w:r>
      <w:r w:rsidRPr="00D35C0D">
        <w:rPr>
          <w:lang w:val="en-GB"/>
        </w:rPr>
        <w:t>application.</w:t>
      </w:r>
    </w:p>
    <w:p w14:paraId="4608DB8E" w14:textId="77777777" w:rsidR="008D1FE5" w:rsidRPr="00D35C0D" w:rsidRDefault="009A4B0A">
      <w:pPr>
        <w:pStyle w:val="BodyText"/>
        <w:spacing w:before="180"/>
        <w:rPr>
          <w:lang w:val="en-GB"/>
        </w:rPr>
      </w:pPr>
      <w:r w:rsidRPr="00D35C0D">
        <w:rPr>
          <w:lang w:val="en-GB"/>
        </w:rPr>
        <w:t>If</w:t>
      </w:r>
      <w:r w:rsidRPr="00D35C0D">
        <w:rPr>
          <w:spacing w:val="-2"/>
          <w:lang w:val="en-GB"/>
        </w:rPr>
        <w:t xml:space="preserve"> </w:t>
      </w:r>
      <w:r w:rsidRPr="00D35C0D">
        <w:rPr>
          <w:lang w:val="en-GB"/>
        </w:rPr>
        <w:t>you</w:t>
      </w:r>
      <w:r w:rsidRPr="00D35C0D">
        <w:rPr>
          <w:spacing w:val="-4"/>
          <w:lang w:val="en-GB"/>
        </w:rPr>
        <w:t xml:space="preserve"> </w:t>
      </w:r>
      <w:r w:rsidRPr="00D35C0D">
        <w:rPr>
          <w:lang w:val="en-GB"/>
        </w:rPr>
        <w:t>answer</w:t>
      </w:r>
      <w:r w:rsidRPr="00D35C0D">
        <w:rPr>
          <w:spacing w:val="-4"/>
          <w:lang w:val="en-GB"/>
        </w:rPr>
        <w:t xml:space="preserve"> </w:t>
      </w:r>
      <w:r w:rsidRPr="00D35C0D">
        <w:rPr>
          <w:lang w:val="en-GB"/>
        </w:rPr>
        <w:t>“Yes” here,</w:t>
      </w:r>
      <w:r w:rsidRPr="00D35C0D">
        <w:rPr>
          <w:spacing w:val="-4"/>
          <w:lang w:val="en-GB"/>
        </w:rPr>
        <w:t xml:space="preserve"> </w:t>
      </w:r>
      <w:r w:rsidRPr="00D35C0D">
        <w:rPr>
          <w:lang w:val="en-GB"/>
        </w:rPr>
        <w:t>you</w:t>
      </w:r>
      <w:r w:rsidRPr="00D35C0D">
        <w:rPr>
          <w:spacing w:val="-2"/>
          <w:lang w:val="en-GB"/>
        </w:rPr>
        <w:t xml:space="preserve"> </w:t>
      </w:r>
      <w:r w:rsidRPr="00D35C0D">
        <w:rPr>
          <w:lang w:val="en-GB"/>
        </w:rPr>
        <w:t>will</w:t>
      </w:r>
      <w:r w:rsidRPr="00D35C0D">
        <w:rPr>
          <w:spacing w:val="-1"/>
          <w:lang w:val="en-GB"/>
        </w:rPr>
        <w:t xml:space="preserve"> </w:t>
      </w:r>
      <w:r w:rsidRPr="00D35C0D">
        <w:rPr>
          <w:lang w:val="en-GB"/>
        </w:rPr>
        <w:t>not</w:t>
      </w:r>
      <w:r w:rsidRPr="00D35C0D">
        <w:rPr>
          <w:spacing w:val="-1"/>
          <w:lang w:val="en-GB"/>
        </w:rPr>
        <w:t xml:space="preserve"> </w:t>
      </w:r>
      <w:r w:rsidRPr="00D35C0D">
        <w:rPr>
          <w:lang w:val="en-GB"/>
        </w:rPr>
        <w:t>be</w:t>
      </w:r>
      <w:r w:rsidRPr="00D35C0D">
        <w:rPr>
          <w:spacing w:val="-1"/>
          <w:lang w:val="en-GB"/>
        </w:rPr>
        <w:t xml:space="preserve"> </w:t>
      </w:r>
      <w:r w:rsidRPr="00D35C0D">
        <w:rPr>
          <w:lang w:val="en-GB"/>
        </w:rPr>
        <w:t>asked</w:t>
      </w:r>
      <w:r w:rsidRPr="00D35C0D">
        <w:rPr>
          <w:spacing w:val="-2"/>
          <w:lang w:val="en-GB"/>
        </w:rPr>
        <w:t xml:space="preserve"> </w:t>
      </w:r>
      <w:r w:rsidRPr="00D35C0D">
        <w:rPr>
          <w:lang w:val="en-GB"/>
        </w:rPr>
        <w:t>any</w:t>
      </w:r>
      <w:r w:rsidRPr="00D35C0D">
        <w:rPr>
          <w:spacing w:val="-3"/>
          <w:lang w:val="en-GB"/>
        </w:rPr>
        <w:t xml:space="preserve"> </w:t>
      </w:r>
      <w:r w:rsidRPr="00D35C0D">
        <w:rPr>
          <w:lang w:val="en-GB"/>
        </w:rPr>
        <w:t>further</w:t>
      </w:r>
      <w:r w:rsidRPr="00D35C0D">
        <w:rPr>
          <w:spacing w:val="-1"/>
          <w:lang w:val="en-GB"/>
        </w:rPr>
        <w:t xml:space="preserve"> </w:t>
      </w:r>
      <w:r w:rsidRPr="00D35C0D">
        <w:rPr>
          <w:lang w:val="en-GB"/>
        </w:rPr>
        <w:t>questions</w:t>
      </w:r>
      <w:r w:rsidRPr="00D35C0D">
        <w:rPr>
          <w:spacing w:val="-2"/>
          <w:lang w:val="en-GB"/>
        </w:rPr>
        <w:t xml:space="preserve"> </w:t>
      </w:r>
      <w:r w:rsidRPr="00D35C0D">
        <w:rPr>
          <w:lang w:val="en-GB"/>
        </w:rPr>
        <w:t>about</w:t>
      </w:r>
      <w:r w:rsidRPr="00D35C0D">
        <w:rPr>
          <w:spacing w:val="-1"/>
          <w:lang w:val="en-GB"/>
        </w:rPr>
        <w:t xml:space="preserve"> </w:t>
      </w:r>
      <w:r w:rsidRPr="00D35C0D">
        <w:rPr>
          <w:lang w:val="en-GB"/>
        </w:rPr>
        <w:t>English</w:t>
      </w:r>
      <w:r w:rsidRPr="00D35C0D">
        <w:rPr>
          <w:spacing w:val="-1"/>
          <w:lang w:val="en-GB"/>
        </w:rPr>
        <w:t xml:space="preserve"> </w:t>
      </w:r>
      <w:r w:rsidRPr="00D35C0D">
        <w:rPr>
          <w:lang w:val="en-GB"/>
        </w:rPr>
        <w:t>language</w:t>
      </w:r>
      <w:r w:rsidRPr="00D35C0D">
        <w:rPr>
          <w:spacing w:val="-1"/>
          <w:lang w:val="en-GB"/>
        </w:rPr>
        <w:t xml:space="preserve"> </w:t>
      </w:r>
      <w:r w:rsidRPr="00D35C0D">
        <w:rPr>
          <w:lang w:val="en-GB"/>
        </w:rPr>
        <w:t>and</w:t>
      </w:r>
      <w:r w:rsidRPr="00D35C0D">
        <w:rPr>
          <w:spacing w:val="-2"/>
          <w:lang w:val="en-GB"/>
        </w:rPr>
        <w:t xml:space="preserve"> </w:t>
      </w:r>
      <w:r w:rsidRPr="00D35C0D">
        <w:rPr>
          <w:lang w:val="en-GB"/>
        </w:rPr>
        <w:t>will</w:t>
      </w:r>
    </w:p>
    <w:p w14:paraId="5CDBAAE1" w14:textId="77777777" w:rsidR="008D1FE5" w:rsidRPr="00D35C0D" w:rsidRDefault="009A4B0A">
      <w:pPr>
        <w:pStyle w:val="BodyText"/>
        <w:spacing w:before="22"/>
        <w:rPr>
          <w:lang w:val="en-GB"/>
        </w:rPr>
      </w:pPr>
      <w:r w:rsidRPr="00D35C0D">
        <w:rPr>
          <w:lang w:val="en-GB"/>
        </w:rPr>
        <w:t>be taken</w:t>
      </w:r>
      <w:r w:rsidRPr="00D35C0D">
        <w:rPr>
          <w:spacing w:val="-1"/>
          <w:lang w:val="en-GB"/>
        </w:rPr>
        <w:t xml:space="preserve"> </w:t>
      </w:r>
      <w:r w:rsidRPr="00D35C0D">
        <w:rPr>
          <w:lang w:val="en-GB"/>
        </w:rPr>
        <w:t>to the</w:t>
      </w:r>
      <w:r w:rsidRPr="00D35C0D">
        <w:rPr>
          <w:spacing w:val="-3"/>
          <w:lang w:val="en-GB"/>
        </w:rPr>
        <w:t xml:space="preserve"> </w:t>
      </w:r>
      <w:r w:rsidRPr="00D35C0D">
        <w:rPr>
          <w:lang w:val="en-GB"/>
        </w:rPr>
        <w:t>next</w:t>
      </w:r>
      <w:r w:rsidRPr="00D35C0D">
        <w:rPr>
          <w:spacing w:val="-1"/>
          <w:lang w:val="en-GB"/>
        </w:rPr>
        <w:t xml:space="preserve"> </w:t>
      </w:r>
      <w:r w:rsidRPr="00D35C0D">
        <w:rPr>
          <w:lang w:val="en-GB"/>
        </w:rPr>
        <w:t>section</w:t>
      </w:r>
      <w:r w:rsidRPr="00D35C0D">
        <w:rPr>
          <w:spacing w:val="-2"/>
          <w:lang w:val="en-GB"/>
        </w:rPr>
        <w:t xml:space="preserve"> </w:t>
      </w:r>
      <w:r w:rsidRPr="00D35C0D">
        <w:rPr>
          <w:lang w:val="en-GB"/>
        </w:rPr>
        <w:t>of</w:t>
      </w:r>
      <w:r w:rsidRPr="00D35C0D">
        <w:rPr>
          <w:spacing w:val="-1"/>
          <w:lang w:val="en-GB"/>
        </w:rPr>
        <w:t xml:space="preserve"> </w:t>
      </w:r>
      <w:r w:rsidRPr="00D35C0D">
        <w:rPr>
          <w:lang w:val="en-GB"/>
        </w:rPr>
        <w:t>the application</w:t>
      </w:r>
      <w:r w:rsidRPr="00D35C0D">
        <w:rPr>
          <w:spacing w:val="-2"/>
          <w:lang w:val="en-GB"/>
        </w:rPr>
        <w:t xml:space="preserve"> </w:t>
      </w:r>
      <w:r w:rsidRPr="00D35C0D">
        <w:rPr>
          <w:lang w:val="en-GB"/>
        </w:rPr>
        <w:t>form.</w:t>
      </w:r>
    </w:p>
    <w:p w14:paraId="723760D6" w14:textId="77777777" w:rsidR="008D1FE5" w:rsidRPr="00D35C0D" w:rsidRDefault="009A4B0A">
      <w:pPr>
        <w:pStyle w:val="Heading2"/>
        <w:numPr>
          <w:ilvl w:val="1"/>
          <w:numId w:val="1"/>
        </w:numPr>
        <w:tabs>
          <w:tab w:val="left" w:pos="821"/>
        </w:tabs>
        <w:spacing w:before="180"/>
        <w:ind w:hanging="361"/>
        <w:rPr>
          <w:lang w:val="en-GB"/>
        </w:rPr>
      </w:pPr>
      <w:r w:rsidRPr="00D35C0D">
        <w:rPr>
          <w:lang w:val="en-GB"/>
        </w:rPr>
        <w:t>Spoken</w:t>
      </w:r>
      <w:r w:rsidRPr="00D35C0D">
        <w:rPr>
          <w:spacing w:val="-5"/>
          <w:lang w:val="en-GB"/>
        </w:rPr>
        <w:t xml:space="preserve"> </w:t>
      </w:r>
      <w:r w:rsidRPr="00D35C0D">
        <w:rPr>
          <w:lang w:val="en-GB"/>
        </w:rPr>
        <w:t>language</w:t>
      </w:r>
      <w:r w:rsidRPr="00D35C0D">
        <w:rPr>
          <w:spacing w:val="-5"/>
          <w:lang w:val="en-GB"/>
        </w:rPr>
        <w:t xml:space="preserve"> </w:t>
      </w:r>
      <w:r w:rsidRPr="00D35C0D">
        <w:rPr>
          <w:lang w:val="en-GB"/>
        </w:rPr>
        <w:t>preference:</w:t>
      </w:r>
    </w:p>
    <w:p w14:paraId="518AEF8C" w14:textId="77777777" w:rsidR="008D1FE5" w:rsidRPr="00D35C0D" w:rsidRDefault="009A4B0A">
      <w:pPr>
        <w:pStyle w:val="BodyText"/>
        <w:spacing w:before="183" w:line="259" w:lineRule="auto"/>
        <w:ind w:right="552"/>
        <w:rPr>
          <w:lang w:val="en-GB"/>
        </w:rPr>
      </w:pPr>
      <w:r w:rsidRPr="00D35C0D">
        <w:rPr>
          <w:lang w:val="en-GB"/>
        </w:rPr>
        <w:t>This is in case UKVI need to speak to you about your application. You can either select English or</w:t>
      </w:r>
      <w:r w:rsidRPr="00D35C0D">
        <w:rPr>
          <w:spacing w:val="-47"/>
          <w:lang w:val="en-GB"/>
        </w:rPr>
        <w:t xml:space="preserve"> </w:t>
      </w:r>
      <w:r w:rsidRPr="00D35C0D">
        <w:rPr>
          <w:lang w:val="en-GB"/>
        </w:rPr>
        <w:t>Other.</w:t>
      </w:r>
      <w:r w:rsidRPr="00D35C0D">
        <w:rPr>
          <w:spacing w:val="-1"/>
          <w:lang w:val="en-GB"/>
        </w:rPr>
        <w:t xml:space="preserve"> </w:t>
      </w:r>
      <w:r w:rsidRPr="00D35C0D">
        <w:rPr>
          <w:lang w:val="en-GB"/>
        </w:rPr>
        <w:t>It</w:t>
      </w:r>
      <w:r w:rsidRPr="00D35C0D">
        <w:rPr>
          <w:spacing w:val="-2"/>
          <w:lang w:val="en-GB"/>
        </w:rPr>
        <w:t xml:space="preserve"> </w:t>
      </w:r>
      <w:r w:rsidRPr="00D35C0D">
        <w:rPr>
          <w:lang w:val="en-GB"/>
        </w:rPr>
        <w:t>would</w:t>
      </w:r>
      <w:r w:rsidRPr="00D35C0D">
        <w:rPr>
          <w:spacing w:val="-1"/>
          <w:lang w:val="en-GB"/>
        </w:rPr>
        <w:t xml:space="preserve"> </w:t>
      </w:r>
      <w:r w:rsidRPr="00D35C0D">
        <w:rPr>
          <w:lang w:val="en-GB"/>
        </w:rPr>
        <w:t>be advisable to</w:t>
      </w:r>
      <w:r w:rsidRPr="00D35C0D">
        <w:rPr>
          <w:spacing w:val="1"/>
          <w:lang w:val="en-GB"/>
        </w:rPr>
        <w:t xml:space="preserve"> </w:t>
      </w:r>
      <w:r w:rsidRPr="00D35C0D">
        <w:rPr>
          <w:lang w:val="en-GB"/>
        </w:rPr>
        <w:t>choose</w:t>
      </w:r>
      <w:r w:rsidRPr="00D35C0D">
        <w:rPr>
          <w:spacing w:val="1"/>
          <w:lang w:val="en-GB"/>
        </w:rPr>
        <w:t xml:space="preserve"> </w:t>
      </w:r>
      <w:r w:rsidRPr="00D35C0D">
        <w:rPr>
          <w:lang w:val="en-GB"/>
        </w:rPr>
        <w:t>English.</w:t>
      </w:r>
    </w:p>
    <w:p w14:paraId="5A14A6CC" w14:textId="77777777" w:rsidR="008D1FE5" w:rsidRPr="00D35C0D" w:rsidRDefault="009A4B0A">
      <w:pPr>
        <w:pStyle w:val="Heading2"/>
        <w:numPr>
          <w:ilvl w:val="1"/>
          <w:numId w:val="1"/>
        </w:numPr>
        <w:tabs>
          <w:tab w:val="left" w:pos="820"/>
          <w:tab w:val="left" w:pos="821"/>
        </w:tabs>
        <w:ind w:hanging="361"/>
        <w:rPr>
          <w:lang w:val="en-GB"/>
        </w:rPr>
      </w:pPr>
      <w:r w:rsidRPr="00D35C0D">
        <w:rPr>
          <w:lang w:val="en-GB"/>
        </w:rPr>
        <w:t>English</w:t>
      </w:r>
      <w:r w:rsidRPr="00D35C0D">
        <w:rPr>
          <w:spacing w:val="-4"/>
          <w:lang w:val="en-GB"/>
        </w:rPr>
        <w:t xml:space="preserve"> </w:t>
      </w:r>
      <w:r w:rsidRPr="00D35C0D">
        <w:rPr>
          <w:lang w:val="en-GB"/>
        </w:rPr>
        <w:t>Qualification</w:t>
      </w:r>
      <w:r w:rsidRPr="00D35C0D">
        <w:rPr>
          <w:spacing w:val="-3"/>
          <w:lang w:val="en-GB"/>
        </w:rPr>
        <w:t xml:space="preserve"> </w:t>
      </w:r>
      <w:r w:rsidRPr="00D35C0D">
        <w:rPr>
          <w:lang w:val="en-GB"/>
        </w:rPr>
        <w:t>from</w:t>
      </w:r>
      <w:r w:rsidRPr="00D35C0D">
        <w:rPr>
          <w:spacing w:val="-4"/>
          <w:lang w:val="en-GB"/>
        </w:rPr>
        <w:t xml:space="preserve"> </w:t>
      </w:r>
      <w:r w:rsidRPr="00D35C0D">
        <w:rPr>
          <w:lang w:val="en-GB"/>
        </w:rPr>
        <w:t>an</w:t>
      </w:r>
      <w:r w:rsidRPr="00D35C0D">
        <w:rPr>
          <w:spacing w:val="-3"/>
          <w:lang w:val="en-GB"/>
        </w:rPr>
        <w:t xml:space="preserve"> </w:t>
      </w:r>
      <w:r w:rsidRPr="00D35C0D">
        <w:rPr>
          <w:lang w:val="en-GB"/>
        </w:rPr>
        <w:t>English</w:t>
      </w:r>
      <w:r w:rsidRPr="00D35C0D">
        <w:rPr>
          <w:spacing w:val="-6"/>
          <w:lang w:val="en-GB"/>
        </w:rPr>
        <w:t xml:space="preserve"> </w:t>
      </w:r>
      <w:r w:rsidRPr="00D35C0D">
        <w:rPr>
          <w:lang w:val="en-GB"/>
        </w:rPr>
        <w:t>School</w:t>
      </w:r>
    </w:p>
    <w:p w14:paraId="654FD140" w14:textId="77777777" w:rsidR="008D1FE5" w:rsidRPr="00D35C0D" w:rsidRDefault="009A4B0A">
      <w:pPr>
        <w:pStyle w:val="BodyText"/>
        <w:spacing w:before="183" w:line="259" w:lineRule="auto"/>
        <w:ind w:right="137"/>
        <w:rPr>
          <w:lang w:val="en-GB"/>
        </w:rPr>
      </w:pPr>
      <w:r w:rsidRPr="00D35C0D">
        <w:rPr>
          <w:lang w:val="en-GB"/>
        </w:rPr>
        <w:t>In most cases, QMUL students studying at degree level or above will not need to provide evidence of</w:t>
      </w:r>
      <w:r w:rsidRPr="00D35C0D">
        <w:rPr>
          <w:spacing w:val="-47"/>
          <w:lang w:val="en-GB"/>
        </w:rPr>
        <w:t xml:space="preserve"> </w:t>
      </w:r>
      <w:r w:rsidRPr="00D35C0D">
        <w:rPr>
          <w:lang w:val="en-GB"/>
        </w:rPr>
        <w:t>their English language as your CAS should state that QMUL has assessed your English language</w:t>
      </w:r>
      <w:r w:rsidRPr="00D35C0D">
        <w:rPr>
          <w:spacing w:val="1"/>
          <w:lang w:val="en-GB"/>
        </w:rPr>
        <w:t xml:space="preserve"> </w:t>
      </w:r>
      <w:r w:rsidRPr="00D35C0D">
        <w:rPr>
          <w:lang w:val="en-GB"/>
        </w:rPr>
        <w:t>ability.</w:t>
      </w:r>
    </w:p>
    <w:p w14:paraId="421B68BB" w14:textId="77777777" w:rsidR="008D1FE5" w:rsidRPr="00D35C0D" w:rsidRDefault="009A4B0A">
      <w:pPr>
        <w:pStyle w:val="BodyText"/>
        <w:spacing w:before="157"/>
        <w:ind w:right="488"/>
        <w:rPr>
          <w:lang w:val="en-GB"/>
        </w:rPr>
      </w:pPr>
      <w:r w:rsidRPr="00D35C0D">
        <w:rPr>
          <w:color w:val="0A0C0C"/>
          <w:lang w:val="en-GB"/>
        </w:rPr>
        <w:t>However, in case QMUL has not made its own assessment if you have an English language or</w:t>
      </w:r>
      <w:r w:rsidRPr="00D35C0D">
        <w:rPr>
          <w:color w:val="0A0C0C"/>
          <w:spacing w:val="1"/>
          <w:lang w:val="en-GB"/>
        </w:rPr>
        <w:t xml:space="preserve"> </w:t>
      </w:r>
      <w:r w:rsidRPr="00D35C0D">
        <w:rPr>
          <w:color w:val="0A0C0C"/>
          <w:lang w:val="en-GB"/>
        </w:rPr>
        <w:t>literature qualification from a UK school you attended when you were under 18, you can provide</w:t>
      </w:r>
      <w:r w:rsidRPr="00D35C0D">
        <w:rPr>
          <w:color w:val="0A0C0C"/>
          <w:spacing w:val="-47"/>
          <w:lang w:val="en-GB"/>
        </w:rPr>
        <w:t xml:space="preserve"> </w:t>
      </w:r>
      <w:r w:rsidRPr="00D35C0D">
        <w:rPr>
          <w:color w:val="0A0C0C"/>
          <w:lang w:val="en-GB"/>
        </w:rPr>
        <w:t>your exam certificate. You can use a GCSE, A level, National 4 or 5, Higher, or Advanced Higher</w:t>
      </w:r>
      <w:r w:rsidRPr="00D35C0D">
        <w:rPr>
          <w:color w:val="0A0C0C"/>
          <w:spacing w:val="1"/>
          <w:lang w:val="en-GB"/>
        </w:rPr>
        <w:t xml:space="preserve"> </w:t>
      </w:r>
      <w:r w:rsidRPr="00D35C0D">
        <w:rPr>
          <w:color w:val="0A0C0C"/>
          <w:lang w:val="en-GB"/>
        </w:rPr>
        <w:t>qualification.</w:t>
      </w:r>
    </w:p>
    <w:p w14:paraId="308D97AA" w14:textId="77777777" w:rsidR="008D1FE5" w:rsidRPr="00D35C0D" w:rsidRDefault="008D1FE5">
      <w:pPr>
        <w:pStyle w:val="BodyText"/>
        <w:spacing w:before="1"/>
        <w:ind w:left="0"/>
        <w:rPr>
          <w:lang w:val="en-GB"/>
        </w:rPr>
      </w:pPr>
    </w:p>
    <w:p w14:paraId="43002468" w14:textId="77777777" w:rsidR="008D1FE5" w:rsidRPr="00D35C0D" w:rsidRDefault="009A4B0A">
      <w:pPr>
        <w:pStyle w:val="BodyText"/>
        <w:spacing w:before="1" w:line="259" w:lineRule="auto"/>
        <w:ind w:right="107"/>
        <w:rPr>
          <w:lang w:val="en-GB"/>
        </w:rPr>
      </w:pPr>
      <w:r w:rsidRPr="00D35C0D">
        <w:rPr>
          <w:lang w:val="en-GB"/>
        </w:rPr>
        <w:t>If you answer “Yes” here, you will not be asked any further questions about English language and will</w:t>
      </w:r>
      <w:r w:rsidRPr="00D35C0D">
        <w:rPr>
          <w:spacing w:val="-47"/>
          <w:lang w:val="en-GB"/>
        </w:rPr>
        <w:t xml:space="preserve"> </w:t>
      </w:r>
      <w:r w:rsidRPr="00D35C0D">
        <w:rPr>
          <w:lang w:val="en-GB"/>
        </w:rPr>
        <w:t>be taken to</w:t>
      </w:r>
      <w:r w:rsidRPr="00D35C0D">
        <w:rPr>
          <w:spacing w:val="1"/>
          <w:lang w:val="en-GB"/>
        </w:rPr>
        <w:t xml:space="preserve"> </w:t>
      </w:r>
      <w:r w:rsidRPr="00D35C0D">
        <w:rPr>
          <w:lang w:val="en-GB"/>
        </w:rPr>
        <w:t>the</w:t>
      </w:r>
      <w:r w:rsidRPr="00D35C0D">
        <w:rPr>
          <w:spacing w:val="-2"/>
          <w:lang w:val="en-GB"/>
        </w:rPr>
        <w:t xml:space="preserve"> </w:t>
      </w:r>
      <w:r w:rsidRPr="00D35C0D">
        <w:rPr>
          <w:lang w:val="en-GB"/>
        </w:rPr>
        <w:t>next section</w:t>
      </w:r>
      <w:r w:rsidRPr="00D35C0D">
        <w:rPr>
          <w:spacing w:val="-1"/>
          <w:lang w:val="en-GB"/>
        </w:rPr>
        <w:t xml:space="preserve"> </w:t>
      </w:r>
      <w:r w:rsidRPr="00D35C0D">
        <w:rPr>
          <w:lang w:val="en-GB"/>
        </w:rPr>
        <w:t>of the</w:t>
      </w:r>
      <w:r w:rsidRPr="00D35C0D">
        <w:rPr>
          <w:spacing w:val="1"/>
          <w:lang w:val="en-GB"/>
        </w:rPr>
        <w:t xml:space="preserve"> </w:t>
      </w:r>
      <w:r w:rsidRPr="00D35C0D">
        <w:rPr>
          <w:lang w:val="en-GB"/>
        </w:rPr>
        <w:t>application</w:t>
      </w:r>
      <w:r w:rsidRPr="00D35C0D">
        <w:rPr>
          <w:spacing w:val="-1"/>
          <w:lang w:val="en-GB"/>
        </w:rPr>
        <w:t xml:space="preserve"> </w:t>
      </w:r>
      <w:r w:rsidRPr="00D35C0D">
        <w:rPr>
          <w:lang w:val="en-GB"/>
        </w:rPr>
        <w:t>form.</w:t>
      </w:r>
    </w:p>
    <w:p w14:paraId="778186D7" w14:textId="77777777" w:rsidR="008D1FE5" w:rsidRPr="00D35C0D" w:rsidRDefault="009A4B0A">
      <w:pPr>
        <w:pStyle w:val="Heading2"/>
        <w:numPr>
          <w:ilvl w:val="1"/>
          <w:numId w:val="1"/>
        </w:numPr>
        <w:tabs>
          <w:tab w:val="left" w:pos="821"/>
        </w:tabs>
        <w:ind w:hanging="361"/>
        <w:rPr>
          <w:lang w:val="en-GB"/>
        </w:rPr>
      </w:pPr>
      <w:r w:rsidRPr="00D35C0D">
        <w:rPr>
          <w:lang w:val="en-GB"/>
        </w:rPr>
        <w:t>English</w:t>
      </w:r>
      <w:r w:rsidRPr="00D35C0D">
        <w:rPr>
          <w:spacing w:val="-5"/>
          <w:lang w:val="en-GB"/>
        </w:rPr>
        <w:t xml:space="preserve"> </w:t>
      </w:r>
      <w:r w:rsidRPr="00D35C0D">
        <w:rPr>
          <w:lang w:val="en-GB"/>
        </w:rPr>
        <w:t>Language</w:t>
      </w:r>
      <w:r w:rsidRPr="00D35C0D">
        <w:rPr>
          <w:spacing w:val="-4"/>
          <w:lang w:val="en-GB"/>
        </w:rPr>
        <w:t xml:space="preserve"> </w:t>
      </w:r>
      <w:r w:rsidRPr="00D35C0D">
        <w:rPr>
          <w:lang w:val="en-GB"/>
        </w:rPr>
        <w:t>Assessment</w:t>
      </w:r>
    </w:p>
    <w:p w14:paraId="3F1ED6DF" w14:textId="77777777" w:rsidR="008D1FE5" w:rsidRPr="00D35C0D" w:rsidRDefault="009A4B0A">
      <w:pPr>
        <w:pStyle w:val="BodyText"/>
        <w:spacing w:before="182" w:line="259" w:lineRule="auto"/>
        <w:ind w:right="137"/>
        <w:rPr>
          <w:lang w:val="en-GB"/>
        </w:rPr>
      </w:pPr>
      <w:r w:rsidRPr="00D35C0D">
        <w:rPr>
          <w:lang w:val="en-GB"/>
        </w:rPr>
        <w:t>In most cases, QMUL students studying at degree level or above will not need to provide evidence of</w:t>
      </w:r>
      <w:r w:rsidRPr="00D35C0D">
        <w:rPr>
          <w:spacing w:val="-47"/>
          <w:lang w:val="en-GB"/>
        </w:rPr>
        <w:t xml:space="preserve"> </w:t>
      </w:r>
      <w:r w:rsidRPr="00D35C0D">
        <w:rPr>
          <w:lang w:val="en-GB"/>
        </w:rPr>
        <w:t>their English language as your CAS should state that QMUL has assessed your English language</w:t>
      </w:r>
      <w:r w:rsidRPr="00D35C0D">
        <w:rPr>
          <w:spacing w:val="1"/>
          <w:lang w:val="en-GB"/>
        </w:rPr>
        <w:t xml:space="preserve"> </w:t>
      </w:r>
      <w:r w:rsidRPr="00D35C0D">
        <w:rPr>
          <w:lang w:val="en-GB"/>
        </w:rPr>
        <w:t>ability.</w:t>
      </w:r>
    </w:p>
    <w:p w14:paraId="1D261117" w14:textId="77777777" w:rsidR="008D1FE5" w:rsidRPr="00D35C0D" w:rsidRDefault="009A4B0A">
      <w:pPr>
        <w:pStyle w:val="BodyText"/>
        <w:spacing w:before="157" w:line="259" w:lineRule="auto"/>
        <w:ind w:right="428"/>
        <w:rPr>
          <w:lang w:val="en-GB"/>
        </w:rPr>
      </w:pPr>
      <w:r w:rsidRPr="00D35C0D">
        <w:rPr>
          <w:lang w:val="en-GB"/>
        </w:rPr>
        <w:t>If this is the case as stated on your CAS, you can answer “Yes” to the question “</w:t>
      </w:r>
      <w:r w:rsidRPr="00D35C0D">
        <w:rPr>
          <w:color w:val="0A0C0C"/>
          <w:lang w:val="en-GB"/>
        </w:rPr>
        <w:t>Are you coming to</w:t>
      </w:r>
      <w:r w:rsidRPr="00D35C0D">
        <w:rPr>
          <w:color w:val="0A0C0C"/>
          <w:spacing w:val="-47"/>
          <w:lang w:val="en-GB"/>
        </w:rPr>
        <w:t xml:space="preserve"> </w:t>
      </w:r>
      <w:r w:rsidRPr="00D35C0D">
        <w:rPr>
          <w:color w:val="0A0C0C"/>
          <w:lang w:val="en-GB"/>
        </w:rPr>
        <w:t>the</w:t>
      </w:r>
      <w:r w:rsidRPr="00D35C0D">
        <w:rPr>
          <w:color w:val="0A0C0C"/>
          <w:spacing w:val="-1"/>
          <w:lang w:val="en-GB"/>
        </w:rPr>
        <w:t xml:space="preserve"> </w:t>
      </w:r>
      <w:r w:rsidRPr="00D35C0D">
        <w:rPr>
          <w:color w:val="0A0C0C"/>
          <w:lang w:val="en-GB"/>
        </w:rPr>
        <w:t>UK</w:t>
      </w:r>
      <w:r w:rsidRPr="00D35C0D">
        <w:rPr>
          <w:color w:val="0A0C0C"/>
          <w:spacing w:val="-2"/>
          <w:lang w:val="en-GB"/>
        </w:rPr>
        <w:t xml:space="preserve"> </w:t>
      </w:r>
      <w:r w:rsidRPr="00D35C0D">
        <w:rPr>
          <w:color w:val="0A0C0C"/>
          <w:lang w:val="en-GB"/>
        </w:rPr>
        <w:t>to</w:t>
      </w:r>
      <w:r w:rsidRPr="00D35C0D">
        <w:rPr>
          <w:color w:val="0A0C0C"/>
          <w:spacing w:val="1"/>
          <w:lang w:val="en-GB"/>
        </w:rPr>
        <w:t xml:space="preserve"> </w:t>
      </w:r>
      <w:r w:rsidRPr="00D35C0D">
        <w:rPr>
          <w:color w:val="0A0C0C"/>
          <w:lang w:val="en-GB"/>
        </w:rPr>
        <w:t>study</w:t>
      </w:r>
      <w:r w:rsidRPr="00D35C0D">
        <w:rPr>
          <w:color w:val="0A0C0C"/>
          <w:spacing w:val="-2"/>
          <w:lang w:val="en-GB"/>
        </w:rPr>
        <w:t xml:space="preserve"> </w:t>
      </w:r>
      <w:r w:rsidRPr="00D35C0D">
        <w:rPr>
          <w:color w:val="0A0C0C"/>
          <w:lang w:val="en-GB"/>
        </w:rPr>
        <w:t>at a</w:t>
      </w:r>
      <w:r w:rsidRPr="00D35C0D">
        <w:rPr>
          <w:color w:val="0A0C0C"/>
          <w:spacing w:val="-2"/>
          <w:lang w:val="en-GB"/>
        </w:rPr>
        <w:t xml:space="preserve"> </w:t>
      </w:r>
      <w:r w:rsidRPr="00D35C0D">
        <w:rPr>
          <w:color w:val="0A0C0C"/>
          <w:lang w:val="en-GB"/>
        </w:rPr>
        <w:t>higher</w:t>
      </w:r>
      <w:r w:rsidRPr="00D35C0D">
        <w:rPr>
          <w:color w:val="0A0C0C"/>
          <w:spacing w:val="-2"/>
          <w:lang w:val="en-GB"/>
        </w:rPr>
        <w:t xml:space="preserve"> </w:t>
      </w:r>
      <w:r w:rsidRPr="00D35C0D">
        <w:rPr>
          <w:color w:val="0A0C0C"/>
          <w:lang w:val="en-GB"/>
        </w:rPr>
        <w:t>education</w:t>
      </w:r>
      <w:r w:rsidRPr="00D35C0D">
        <w:rPr>
          <w:color w:val="0A0C0C"/>
          <w:spacing w:val="-1"/>
          <w:lang w:val="en-GB"/>
        </w:rPr>
        <w:t xml:space="preserve"> </w:t>
      </w:r>
      <w:r w:rsidRPr="00D35C0D">
        <w:rPr>
          <w:color w:val="0A0C0C"/>
          <w:lang w:val="en-GB"/>
        </w:rPr>
        <w:t>provider</w:t>
      </w:r>
      <w:r w:rsidRPr="00D35C0D">
        <w:rPr>
          <w:color w:val="0A0C0C"/>
          <w:spacing w:val="-1"/>
          <w:lang w:val="en-GB"/>
        </w:rPr>
        <w:t xml:space="preserve"> </w:t>
      </w:r>
      <w:r w:rsidRPr="00D35C0D">
        <w:rPr>
          <w:color w:val="0A0C0C"/>
          <w:lang w:val="en-GB"/>
        </w:rPr>
        <w:t>with a</w:t>
      </w:r>
      <w:r w:rsidRPr="00D35C0D">
        <w:rPr>
          <w:color w:val="0A0C0C"/>
          <w:spacing w:val="-2"/>
          <w:lang w:val="en-GB"/>
        </w:rPr>
        <w:t xml:space="preserve"> </w:t>
      </w:r>
      <w:r w:rsidRPr="00D35C0D">
        <w:rPr>
          <w:color w:val="0A0C0C"/>
          <w:lang w:val="en-GB"/>
        </w:rPr>
        <w:t>track record</w:t>
      </w:r>
      <w:r w:rsidRPr="00D35C0D">
        <w:rPr>
          <w:color w:val="0A0C0C"/>
          <w:spacing w:val="-3"/>
          <w:lang w:val="en-GB"/>
        </w:rPr>
        <w:t xml:space="preserve"> </w:t>
      </w:r>
      <w:r w:rsidRPr="00D35C0D">
        <w:rPr>
          <w:color w:val="0A0C0C"/>
          <w:lang w:val="en-GB"/>
        </w:rPr>
        <w:t>of</w:t>
      </w:r>
      <w:r w:rsidRPr="00D35C0D">
        <w:rPr>
          <w:color w:val="0A0C0C"/>
          <w:spacing w:val="-2"/>
          <w:lang w:val="en-GB"/>
        </w:rPr>
        <w:t xml:space="preserve"> </w:t>
      </w:r>
      <w:r w:rsidRPr="00D35C0D">
        <w:rPr>
          <w:color w:val="0A0C0C"/>
          <w:lang w:val="en-GB"/>
        </w:rPr>
        <w:t>compliance?”</w:t>
      </w:r>
    </w:p>
    <w:p w14:paraId="586A5E4B" w14:textId="77777777" w:rsidR="008D1FE5" w:rsidRPr="00D35C0D" w:rsidRDefault="009A4B0A">
      <w:pPr>
        <w:pStyle w:val="BodyText"/>
        <w:spacing w:before="162" w:line="259" w:lineRule="auto"/>
        <w:ind w:right="264"/>
        <w:rPr>
          <w:lang w:val="en-GB"/>
        </w:rPr>
      </w:pPr>
      <w:r w:rsidRPr="00D35C0D">
        <w:rPr>
          <w:color w:val="0A0C0C"/>
          <w:lang w:val="en-GB"/>
        </w:rPr>
        <w:t>In the follow up question “Does your Confirmation of Acceptance for Studies (CAS) statement</w:t>
      </w:r>
      <w:r w:rsidRPr="00D35C0D">
        <w:rPr>
          <w:color w:val="0A0C0C"/>
          <w:spacing w:val="1"/>
          <w:lang w:val="en-GB"/>
        </w:rPr>
        <w:t xml:space="preserve"> </w:t>
      </w:r>
      <w:r w:rsidRPr="00D35C0D">
        <w:rPr>
          <w:color w:val="0A0C0C"/>
          <w:lang w:val="en-GB"/>
        </w:rPr>
        <w:t>indicate that your English language ability was assessed by your institution or that you are a ‘gifted’</w:t>
      </w:r>
      <w:r w:rsidRPr="00D35C0D">
        <w:rPr>
          <w:color w:val="0A0C0C"/>
          <w:spacing w:val="-47"/>
          <w:lang w:val="en-GB"/>
        </w:rPr>
        <w:t xml:space="preserve"> </w:t>
      </w:r>
      <w:r w:rsidRPr="00D35C0D">
        <w:rPr>
          <w:color w:val="0A0C0C"/>
          <w:lang w:val="en-GB"/>
        </w:rPr>
        <w:t>student?</w:t>
      </w:r>
    </w:p>
    <w:p w14:paraId="71D8DAF0" w14:textId="36A06E18" w:rsidR="008D1FE5" w:rsidRPr="00D35C0D" w:rsidRDefault="7A9B12BA" w:rsidP="2B64A931">
      <w:pPr>
        <w:pStyle w:val="BodyText"/>
        <w:spacing w:before="162" w:line="259" w:lineRule="auto"/>
        <w:ind w:right="264"/>
        <w:rPr>
          <w:sz w:val="20"/>
          <w:szCs w:val="20"/>
          <w:lang w:val="en-GB"/>
        </w:rPr>
      </w:pPr>
      <w:r>
        <w:rPr>
          <w:noProof/>
        </w:rPr>
        <w:lastRenderedPageBreak/>
        <w:drawing>
          <wp:inline distT="0" distB="0" distL="0" distR="0" wp14:anchorId="015452DF" wp14:editId="1C6A14AD">
            <wp:extent cx="4143808" cy="2421445"/>
            <wp:effectExtent l="0" t="0" r="0" b="0"/>
            <wp:docPr id="96833294" name="image11.jpeg" descr="A screenshot of the visa application form that asks if you are coming to the UK to study at a higher education provider with a track record of compliance. It gives the options to select yes or n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833294" name="image11.jpeg" descr="A screenshot of the visa application form that asks if you are coming to the UK to study at a higher education provider with a track record of compliance. It gives the options to select yes or no. "/>
                    <pic:cNvPicPr/>
                  </pic:nvPicPr>
                  <pic:blipFill>
                    <a:blip r:embed="rId40" cstate="print">
                      <a:extLst>
                        <a:ext uri="{28A0092B-C50C-407E-A947-70E740481C1C}">
                          <a14:useLocalDpi xmlns:a14="http://schemas.microsoft.com/office/drawing/2010/main" val="0"/>
                        </a:ext>
                      </a:extLst>
                    </a:blip>
                    <a:stretch>
                      <a:fillRect/>
                    </a:stretch>
                  </pic:blipFill>
                  <pic:spPr>
                    <a:xfrm>
                      <a:off x="0" y="0"/>
                      <a:ext cx="4143808" cy="2421445"/>
                    </a:xfrm>
                    <a:prstGeom prst="rect">
                      <a:avLst/>
                    </a:prstGeom>
                  </pic:spPr>
                </pic:pic>
              </a:graphicData>
            </a:graphic>
          </wp:inline>
        </w:drawing>
      </w:r>
    </w:p>
    <w:p w14:paraId="6F64B0D9" w14:textId="731B0791" w:rsidR="008D1FE5" w:rsidRPr="00D35C0D" w:rsidRDefault="7A9B12BA" w:rsidP="2B64A931">
      <w:pPr>
        <w:pStyle w:val="BodyText"/>
        <w:spacing w:line="259" w:lineRule="auto"/>
        <w:ind w:left="0"/>
        <w:rPr>
          <w:lang w:val="en-GB"/>
        </w:rPr>
      </w:pPr>
      <w:r w:rsidRPr="2B64A931">
        <w:rPr>
          <w:lang w:val="en-GB"/>
        </w:rPr>
        <w:t xml:space="preserve"> </w:t>
      </w:r>
    </w:p>
    <w:p w14:paraId="1F86932B" w14:textId="54D37342" w:rsidR="008D1FE5" w:rsidRPr="00D35C0D" w:rsidRDefault="7A9B12BA" w:rsidP="2B64A931">
      <w:pPr>
        <w:pStyle w:val="BodyText"/>
        <w:spacing w:line="259" w:lineRule="auto"/>
        <w:ind w:left="0"/>
        <w:rPr>
          <w:lang w:val="en-GB"/>
        </w:rPr>
      </w:pPr>
      <w:r w:rsidRPr="2B64A931">
        <w:rPr>
          <w:lang w:val="en-GB"/>
        </w:rPr>
        <w:t>If you answer “Yes” to both questions here, you will not be asked any further questions about</w:t>
      </w:r>
    </w:p>
    <w:p w14:paraId="1580946A" w14:textId="77777777" w:rsidR="008D1FE5" w:rsidRPr="00D35C0D" w:rsidRDefault="7A9B12BA" w:rsidP="2B64A931">
      <w:pPr>
        <w:pStyle w:val="BodyText"/>
        <w:spacing w:before="22" w:line="259" w:lineRule="auto"/>
        <w:rPr>
          <w:lang w:val="en-GB"/>
        </w:rPr>
      </w:pPr>
      <w:r w:rsidRPr="2B64A931">
        <w:rPr>
          <w:lang w:val="en-GB"/>
        </w:rPr>
        <w:t>English language and will be taken to the next section of the application form.</w:t>
      </w:r>
    </w:p>
    <w:p w14:paraId="73EFF95F" w14:textId="77777777" w:rsidR="008D1FE5" w:rsidRPr="00D35C0D" w:rsidRDefault="7A9B12BA" w:rsidP="2B64A931">
      <w:pPr>
        <w:pStyle w:val="Heading2"/>
        <w:numPr>
          <w:ilvl w:val="1"/>
          <w:numId w:val="1"/>
        </w:numPr>
        <w:tabs>
          <w:tab w:val="left" w:pos="821"/>
        </w:tabs>
        <w:spacing w:before="180" w:line="259" w:lineRule="auto"/>
        <w:ind w:hanging="361"/>
        <w:rPr>
          <w:lang w:val="en-GB"/>
        </w:rPr>
      </w:pPr>
      <w:r w:rsidRPr="2B64A931">
        <w:rPr>
          <w:lang w:val="en-GB"/>
        </w:rPr>
        <w:t>Short Term Study</w:t>
      </w:r>
    </w:p>
    <w:p w14:paraId="0F4D70AA" w14:textId="77777777" w:rsidR="008D1FE5" w:rsidRPr="00D35C0D" w:rsidRDefault="7A9B12BA" w:rsidP="2B64A931">
      <w:pPr>
        <w:pStyle w:val="BodyText"/>
        <w:spacing w:before="183" w:line="259" w:lineRule="auto"/>
        <w:ind w:right="137"/>
        <w:rPr>
          <w:lang w:val="en-GB"/>
        </w:rPr>
      </w:pPr>
      <w:r w:rsidRPr="2B64A931">
        <w:rPr>
          <w:lang w:val="en-GB"/>
        </w:rPr>
        <w:t>In most cases, QMUL students studying at degree level or above will not need to provide evidence of their English language as your CAS should state that QMUL has assessed your English language ability.</w:t>
      </w:r>
    </w:p>
    <w:p w14:paraId="1406DECE" w14:textId="4D24099F" w:rsidR="008D1FE5" w:rsidRPr="00D35C0D" w:rsidRDefault="7A9B12BA" w:rsidP="2B64A931">
      <w:pPr>
        <w:pStyle w:val="BodyText"/>
        <w:spacing w:before="159" w:line="256" w:lineRule="auto"/>
        <w:ind w:right="494"/>
        <w:rPr>
          <w:lang w:val="en-GB"/>
        </w:rPr>
      </w:pPr>
      <w:r w:rsidRPr="2B64A931">
        <w:rPr>
          <w:lang w:val="en-GB"/>
        </w:rPr>
        <w:t>You should only answer “Yes” here if you are attending a short-term study abroad programme at QMUL as part of a university course you are attending in the USA.</w:t>
      </w:r>
    </w:p>
    <w:p w14:paraId="0747635D" w14:textId="77777777" w:rsidR="008D1FE5" w:rsidRPr="00D35C0D" w:rsidRDefault="7A9B12BA" w:rsidP="2B64A931">
      <w:pPr>
        <w:pStyle w:val="BodyText"/>
        <w:spacing w:before="165" w:line="259" w:lineRule="auto"/>
        <w:rPr>
          <w:lang w:val="en-GB"/>
        </w:rPr>
      </w:pPr>
      <w:r w:rsidRPr="2B64A931">
        <w:rPr>
          <w:lang w:val="en-GB"/>
        </w:rPr>
        <w:t>If you answer “Yes” here, you will not be asked any further questions about English language and will</w:t>
      </w:r>
    </w:p>
    <w:p w14:paraId="53B65554" w14:textId="77777777" w:rsidR="008D1FE5" w:rsidRPr="00D35C0D" w:rsidRDefault="7A9B12BA" w:rsidP="2B64A931">
      <w:pPr>
        <w:pStyle w:val="BodyText"/>
        <w:spacing w:before="22" w:line="259" w:lineRule="auto"/>
        <w:rPr>
          <w:lang w:val="en-GB"/>
        </w:rPr>
      </w:pPr>
      <w:r w:rsidRPr="2B64A931">
        <w:rPr>
          <w:lang w:val="en-GB"/>
        </w:rPr>
        <w:t>be taken to the next section of the application form.</w:t>
      </w:r>
    </w:p>
    <w:p w14:paraId="41BF8E93" w14:textId="77777777" w:rsidR="008D1FE5" w:rsidRPr="00D35C0D" w:rsidRDefault="7A9B12BA" w:rsidP="2B64A931">
      <w:pPr>
        <w:pStyle w:val="Heading2"/>
        <w:numPr>
          <w:ilvl w:val="1"/>
          <w:numId w:val="1"/>
        </w:numPr>
        <w:tabs>
          <w:tab w:val="left" w:pos="820"/>
          <w:tab w:val="left" w:pos="821"/>
        </w:tabs>
        <w:spacing w:before="180" w:line="259" w:lineRule="auto"/>
        <w:ind w:hanging="361"/>
        <w:rPr>
          <w:lang w:val="en-GB"/>
        </w:rPr>
      </w:pPr>
      <w:r w:rsidRPr="2B64A931">
        <w:rPr>
          <w:lang w:val="en-GB"/>
        </w:rPr>
        <w:t>Studying English as a Foreign Language</w:t>
      </w:r>
    </w:p>
    <w:p w14:paraId="01D0FDFE" w14:textId="77777777" w:rsidR="008D1FE5" w:rsidRPr="00D35C0D" w:rsidRDefault="7A9B12BA" w:rsidP="2B64A931">
      <w:pPr>
        <w:pStyle w:val="BodyText"/>
        <w:spacing w:before="183" w:line="259" w:lineRule="auto"/>
        <w:ind w:right="137"/>
        <w:rPr>
          <w:lang w:val="en-GB"/>
        </w:rPr>
      </w:pPr>
      <w:r w:rsidRPr="2B64A931">
        <w:rPr>
          <w:lang w:val="en-GB"/>
        </w:rPr>
        <w:t>In most cases, QMUL students studying at degree level or above will not need to provide evidence of their English language as your CAS should state that QMUL has assessed your English language ability.</w:t>
      </w:r>
    </w:p>
    <w:p w14:paraId="3B8BFDAB" w14:textId="77777777" w:rsidR="008D1FE5" w:rsidRPr="00D35C0D" w:rsidRDefault="7A9B12BA" w:rsidP="2B64A931">
      <w:pPr>
        <w:pStyle w:val="BodyText"/>
        <w:spacing w:before="157" w:line="259" w:lineRule="auto"/>
        <w:rPr>
          <w:lang w:val="en-GB"/>
        </w:rPr>
      </w:pPr>
      <w:r w:rsidRPr="2B64A931">
        <w:rPr>
          <w:lang w:val="en-GB"/>
        </w:rPr>
        <w:t>Unless you are studying English as a Foreign Language (not pre-sessional English), you can answer</w:t>
      </w:r>
    </w:p>
    <w:p w14:paraId="17BC261E" w14:textId="77777777" w:rsidR="008D1FE5" w:rsidRPr="00D35C0D" w:rsidRDefault="7A9B12BA" w:rsidP="2B64A931">
      <w:pPr>
        <w:pStyle w:val="BodyText"/>
        <w:spacing w:before="22" w:line="259" w:lineRule="auto"/>
        <w:rPr>
          <w:lang w:val="en-GB"/>
        </w:rPr>
      </w:pPr>
      <w:r w:rsidRPr="2B64A931">
        <w:rPr>
          <w:lang w:val="en-GB"/>
        </w:rPr>
        <w:t>“No” to this question if it appears in the application form.</w:t>
      </w:r>
    </w:p>
    <w:p w14:paraId="5BEFE0F1" w14:textId="77777777" w:rsidR="008D1FE5" w:rsidRPr="00D35C0D" w:rsidRDefault="7A9B12BA" w:rsidP="2B64A931">
      <w:pPr>
        <w:pStyle w:val="Heading2"/>
        <w:numPr>
          <w:ilvl w:val="1"/>
          <w:numId w:val="1"/>
        </w:numPr>
        <w:tabs>
          <w:tab w:val="left" w:pos="820"/>
          <w:tab w:val="left" w:pos="821"/>
        </w:tabs>
        <w:spacing w:before="183" w:line="259" w:lineRule="auto"/>
        <w:ind w:hanging="361"/>
        <w:rPr>
          <w:lang w:val="en-GB"/>
        </w:rPr>
      </w:pPr>
      <w:r w:rsidRPr="2B64A931">
        <w:rPr>
          <w:lang w:val="en-GB"/>
        </w:rPr>
        <w:t>Degree Taught in English</w:t>
      </w:r>
    </w:p>
    <w:p w14:paraId="1826404D" w14:textId="77777777" w:rsidR="008D1FE5" w:rsidRPr="00D35C0D" w:rsidRDefault="7A9B12BA" w:rsidP="2B64A931">
      <w:pPr>
        <w:pStyle w:val="BodyText"/>
        <w:spacing w:before="180" w:line="259" w:lineRule="auto"/>
        <w:ind w:right="137"/>
        <w:rPr>
          <w:lang w:val="en-GB"/>
        </w:rPr>
      </w:pPr>
      <w:r w:rsidRPr="2B64A931">
        <w:rPr>
          <w:lang w:val="en-GB"/>
        </w:rPr>
        <w:t>In most cases, QMUL students studying at degree level or above will not need to provide evidence of their English language as your CAS should state that QMUL has assessed your English language ability.</w:t>
      </w:r>
    </w:p>
    <w:p w14:paraId="31C2CBDE" w14:textId="77777777" w:rsidR="008D1FE5" w:rsidRPr="00D35C0D" w:rsidRDefault="7A9B12BA" w:rsidP="2B64A931">
      <w:pPr>
        <w:pStyle w:val="BodyText"/>
        <w:spacing w:before="160" w:line="259" w:lineRule="auto"/>
        <w:rPr>
          <w:lang w:val="en-GB"/>
        </w:rPr>
      </w:pPr>
      <w:r w:rsidRPr="2B64A931">
        <w:rPr>
          <w:color w:val="0A0C0C"/>
          <w:lang w:val="en-GB"/>
        </w:rPr>
        <w:t>However, in case QMUL has not made its own assessment and you have a degree taught in English, you may be able to rely on your degree taught in English as evidence of your English language ability.</w:t>
      </w:r>
    </w:p>
    <w:p w14:paraId="0FF780DD" w14:textId="77777777" w:rsidR="008D1FE5" w:rsidRPr="00D35C0D" w:rsidRDefault="7A9B12BA" w:rsidP="2B64A931">
      <w:pPr>
        <w:pStyle w:val="Heading2"/>
        <w:numPr>
          <w:ilvl w:val="1"/>
          <w:numId w:val="1"/>
        </w:numPr>
        <w:tabs>
          <w:tab w:val="left" w:pos="821"/>
        </w:tabs>
        <w:spacing w:line="259" w:lineRule="auto"/>
        <w:ind w:hanging="361"/>
        <w:rPr>
          <w:lang w:val="en-GB"/>
        </w:rPr>
      </w:pPr>
      <w:r w:rsidRPr="2B64A931">
        <w:rPr>
          <w:lang w:val="en-GB"/>
        </w:rPr>
        <w:t>English Language Test</w:t>
      </w:r>
    </w:p>
    <w:p w14:paraId="535BB228" w14:textId="77777777" w:rsidR="008D1FE5" w:rsidRPr="00D35C0D" w:rsidRDefault="7A9B12BA" w:rsidP="2B64A931">
      <w:pPr>
        <w:pStyle w:val="BodyText"/>
        <w:spacing w:before="182" w:line="259" w:lineRule="auto"/>
        <w:ind w:right="137"/>
        <w:rPr>
          <w:lang w:val="en-GB"/>
        </w:rPr>
      </w:pPr>
      <w:r w:rsidRPr="2B64A931">
        <w:rPr>
          <w:lang w:val="en-GB"/>
        </w:rPr>
        <w:t>In most cases, QMUL students studying at degree level or above will not need to provide evidence of their English language as your CAS should state that QMUL has assessed your English language ability.</w:t>
      </w:r>
    </w:p>
    <w:p w14:paraId="303FF4D5" w14:textId="77777777" w:rsidR="008D1FE5" w:rsidRPr="00D35C0D" w:rsidRDefault="7A9B12BA" w:rsidP="2B64A931">
      <w:pPr>
        <w:pStyle w:val="BodyText"/>
        <w:spacing w:before="41" w:line="259" w:lineRule="auto"/>
        <w:ind w:right="145"/>
        <w:rPr>
          <w:lang w:val="en-GB"/>
        </w:rPr>
      </w:pPr>
      <w:r w:rsidRPr="2B64A931">
        <w:rPr>
          <w:lang w:val="en-GB"/>
        </w:rPr>
        <w:t xml:space="preserve">However, in case QMUL has not made its own assessment (for example because you will be studying </w:t>
      </w:r>
      <w:r w:rsidRPr="2B64A931">
        <w:rPr>
          <w:lang w:val="en-GB"/>
        </w:rPr>
        <w:lastRenderedPageBreak/>
        <w:t>below degree level) and you have passed an approved English Language Test in the last 2 years, you may be able to rely on your English Language Test as evidence of your English language ability.</w:t>
      </w:r>
    </w:p>
    <w:p w14:paraId="6B833D15" w14:textId="4ADAAAA8" w:rsidR="008D1FE5" w:rsidRPr="00D35C0D" w:rsidRDefault="7A9B12BA" w:rsidP="2B64A931">
      <w:pPr>
        <w:pStyle w:val="BodyText"/>
        <w:spacing w:before="160" w:line="259" w:lineRule="auto"/>
        <w:ind w:right="209"/>
        <w:rPr>
          <w:lang w:val="en-GB"/>
        </w:rPr>
      </w:pPr>
      <w:r w:rsidRPr="2B64A931">
        <w:rPr>
          <w:lang w:val="en-GB"/>
        </w:rPr>
        <w:t xml:space="preserve">More </w:t>
      </w:r>
      <w:hyperlink r:id="rId41" w:history="1">
        <w:r w:rsidRPr="0055209C">
          <w:rPr>
            <w:rStyle w:val="Hyperlink"/>
            <w:lang w:val="en-GB"/>
          </w:rPr>
          <w:t>information on the acceptable English Language Tests</w:t>
        </w:r>
      </w:hyperlink>
      <w:r w:rsidRPr="2B64A931">
        <w:rPr>
          <w:lang w:val="en-GB"/>
        </w:rPr>
        <w:t xml:space="preserve"> can be found on the government </w:t>
      </w:r>
      <w:proofErr w:type="gramStart"/>
      <w:r w:rsidRPr="2B64A931">
        <w:rPr>
          <w:lang w:val="en-GB"/>
        </w:rPr>
        <w:t xml:space="preserve">website </w:t>
      </w:r>
      <w:r w:rsidR="0055209C">
        <w:t>.</w:t>
      </w:r>
      <w:proofErr w:type="gramEnd"/>
    </w:p>
    <w:p w14:paraId="7FDC5A4D" w14:textId="77777777" w:rsidR="008D1FE5" w:rsidRPr="00D35C0D" w:rsidRDefault="008D1FE5" w:rsidP="2B64A931">
      <w:pPr>
        <w:pStyle w:val="BodyText"/>
        <w:spacing w:before="5" w:line="259" w:lineRule="auto"/>
        <w:ind w:left="0"/>
        <w:rPr>
          <w:sz w:val="8"/>
          <w:szCs w:val="8"/>
          <w:lang w:val="en-GB"/>
        </w:rPr>
      </w:pPr>
    </w:p>
    <w:p w14:paraId="4779AE9E" w14:textId="77777777" w:rsidR="008D1FE5" w:rsidRPr="00D35C0D" w:rsidRDefault="7A9B12BA" w:rsidP="2B64A931">
      <w:pPr>
        <w:pStyle w:val="Heading2"/>
        <w:numPr>
          <w:ilvl w:val="1"/>
          <w:numId w:val="1"/>
        </w:numPr>
        <w:tabs>
          <w:tab w:val="left" w:pos="820"/>
          <w:tab w:val="left" w:pos="821"/>
        </w:tabs>
        <w:spacing w:before="56" w:line="259" w:lineRule="auto"/>
        <w:ind w:hanging="361"/>
        <w:rPr>
          <w:lang w:val="en-GB"/>
        </w:rPr>
      </w:pPr>
      <w:r w:rsidRPr="2B64A931">
        <w:rPr>
          <w:lang w:val="en-GB"/>
        </w:rPr>
        <w:t>English Language Test Exemption</w:t>
      </w:r>
    </w:p>
    <w:p w14:paraId="7A631068" w14:textId="77777777" w:rsidR="008D1FE5" w:rsidRPr="00D35C0D" w:rsidRDefault="7A9B12BA" w:rsidP="2B64A931">
      <w:pPr>
        <w:pStyle w:val="BodyText"/>
        <w:spacing w:before="181" w:line="259" w:lineRule="auto"/>
        <w:ind w:right="137"/>
        <w:rPr>
          <w:lang w:val="en-GB"/>
        </w:rPr>
      </w:pPr>
      <w:r w:rsidRPr="2B64A931">
        <w:rPr>
          <w:lang w:val="en-GB"/>
        </w:rPr>
        <w:t>In most cases, QMUL students studying at degree level or above will not need to provide evidence of their English language as your CAS should state that QMUL has assessed your English language ability.</w:t>
      </w:r>
    </w:p>
    <w:p w14:paraId="2C4EA6DC" w14:textId="77777777" w:rsidR="008D1FE5" w:rsidRPr="00D35C0D" w:rsidRDefault="7A9B12BA" w:rsidP="2B64A931">
      <w:pPr>
        <w:pStyle w:val="BodyText"/>
        <w:spacing w:before="160" w:line="259" w:lineRule="auto"/>
        <w:ind w:right="388"/>
        <w:rPr>
          <w:lang w:val="en-GB"/>
        </w:rPr>
      </w:pPr>
      <w:r w:rsidRPr="2B64A931">
        <w:rPr>
          <w:lang w:val="en-GB"/>
        </w:rPr>
        <w:t>However, in case QMUL has not made its own assessment of your English language ability, if you believe that you are exempt because a medical condition prevents you from taking a test, you will need to provide a letter from your doctor confirming this.</w:t>
      </w:r>
    </w:p>
    <w:p w14:paraId="1EB8F953" w14:textId="77777777" w:rsidR="008D1FE5" w:rsidRPr="00D35C0D" w:rsidRDefault="008D1FE5" w:rsidP="2B64A931">
      <w:pPr>
        <w:pStyle w:val="BodyText"/>
        <w:spacing w:line="259" w:lineRule="auto"/>
        <w:ind w:left="0"/>
        <w:rPr>
          <w:lang w:val="en-GB"/>
        </w:rPr>
      </w:pPr>
    </w:p>
    <w:p w14:paraId="17E6A6E3" w14:textId="77777777" w:rsidR="008D1FE5" w:rsidRPr="00D35C0D" w:rsidRDefault="008D1FE5" w:rsidP="2B64A931">
      <w:pPr>
        <w:pStyle w:val="BodyText"/>
        <w:spacing w:before="3" w:line="259" w:lineRule="auto"/>
        <w:ind w:left="0"/>
        <w:rPr>
          <w:sz w:val="28"/>
          <w:szCs w:val="28"/>
          <w:lang w:val="en-GB"/>
        </w:rPr>
      </w:pPr>
    </w:p>
    <w:p w14:paraId="2099F94C" w14:textId="77777777" w:rsidR="008D1FE5" w:rsidRPr="00D35C0D" w:rsidRDefault="7A9B12BA" w:rsidP="2B64A931">
      <w:pPr>
        <w:pStyle w:val="Heading1"/>
        <w:numPr>
          <w:ilvl w:val="0"/>
          <w:numId w:val="1"/>
        </w:numPr>
        <w:tabs>
          <w:tab w:val="left" w:pos="821"/>
        </w:tabs>
        <w:spacing w:before="0" w:line="259" w:lineRule="auto"/>
        <w:ind w:hanging="361"/>
        <w:rPr>
          <w:lang w:val="en-GB"/>
        </w:rPr>
      </w:pPr>
      <w:r w:rsidRPr="2B64A931">
        <w:rPr>
          <w:color w:val="2D74B5"/>
          <w:lang w:val="en-GB"/>
        </w:rPr>
        <w:t>Your Family Section</w:t>
      </w:r>
    </w:p>
    <w:p w14:paraId="4D96BF82" w14:textId="77777777" w:rsidR="008D1FE5" w:rsidRPr="00D35C0D" w:rsidRDefault="008D1FE5" w:rsidP="2B64A931">
      <w:pPr>
        <w:pStyle w:val="BodyText"/>
        <w:spacing w:before="8" w:line="259" w:lineRule="auto"/>
        <w:ind w:left="0"/>
        <w:rPr>
          <w:rFonts w:ascii="Calibri Light"/>
          <w:sz w:val="38"/>
          <w:szCs w:val="38"/>
          <w:lang w:val="en-GB"/>
        </w:rPr>
      </w:pPr>
    </w:p>
    <w:p w14:paraId="41D1D240" w14:textId="77777777" w:rsidR="008D1FE5" w:rsidRPr="00D35C0D" w:rsidRDefault="7A9B12BA" w:rsidP="2B64A931">
      <w:pPr>
        <w:pStyle w:val="Heading2"/>
        <w:spacing w:before="0" w:line="259" w:lineRule="auto"/>
        <w:rPr>
          <w:lang w:val="en-GB"/>
        </w:rPr>
      </w:pPr>
      <w:r w:rsidRPr="2B64A931">
        <w:rPr>
          <w:lang w:val="en-GB"/>
        </w:rPr>
        <w:t>People financially dependent on you:</w:t>
      </w:r>
    </w:p>
    <w:p w14:paraId="3D7F5318" w14:textId="02827783" w:rsidR="008D1FE5" w:rsidRPr="00D35C0D" w:rsidRDefault="7A9B12BA" w:rsidP="2B64A931">
      <w:pPr>
        <w:pStyle w:val="BodyText"/>
        <w:spacing w:before="180" w:line="259" w:lineRule="auto"/>
        <w:ind w:right="156"/>
      </w:pPr>
      <w:r w:rsidRPr="2B64A931">
        <w:t>If you are bringing children or relatives who are financially dependent on you to the UK or if they are remaining in your home country, then you should answer ‘yes’. If you do not have anyone who is financially dependent on you then you can select ‘no.’</w:t>
      </w:r>
    </w:p>
    <w:p w14:paraId="5D427D5E" w14:textId="54908537" w:rsidR="008D1FE5" w:rsidRPr="00D35C0D" w:rsidRDefault="7A9B12BA" w:rsidP="2B64A931">
      <w:pPr>
        <w:pStyle w:val="BodyText"/>
        <w:spacing w:before="160" w:line="259" w:lineRule="auto"/>
        <w:ind w:right="247"/>
        <w:rPr>
          <w:lang w:val="en-GB"/>
        </w:rPr>
      </w:pPr>
      <w:r w:rsidRPr="2B64A931">
        <w:rPr>
          <w:lang w:val="en-GB"/>
        </w:rPr>
        <w:t>A financial dependant is anyone who relies on you financially for things like money, clothes, or food. This might include children, spouses, or other relatives.</w:t>
      </w:r>
    </w:p>
    <w:p w14:paraId="460296DA" w14:textId="77777777" w:rsidR="008D1FE5" w:rsidRPr="00D35C0D" w:rsidRDefault="7A9B12BA" w:rsidP="2B64A931">
      <w:pPr>
        <w:pStyle w:val="BodyText"/>
        <w:spacing w:before="159" w:line="259" w:lineRule="auto"/>
        <w:ind w:right="105"/>
        <w:rPr>
          <w:lang w:val="en-GB"/>
        </w:rPr>
      </w:pPr>
      <w:r w:rsidRPr="2B64A931">
        <w:rPr>
          <w:lang w:val="en-GB"/>
        </w:rPr>
        <w:t>If you select ‘Yes’ you will be asked to complete questions about the people financially dependent on you.</w:t>
      </w:r>
    </w:p>
    <w:p w14:paraId="2865443B" w14:textId="77777777" w:rsidR="008D1FE5" w:rsidRPr="00D35C0D" w:rsidRDefault="7A9B12BA" w:rsidP="2B64A931">
      <w:pPr>
        <w:pStyle w:val="Heading2"/>
        <w:spacing w:line="259" w:lineRule="auto"/>
        <w:rPr>
          <w:lang w:val="en-GB"/>
        </w:rPr>
      </w:pPr>
      <w:r w:rsidRPr="2B64A931">
        <w:rPr>
          <w:lang w:val="en-GB"/>
        </w:rPr>
        <w:t>Give details about your parents:</w:t>
      </w:r>
    </w:p>
    <w:p w14:paraId="71CDC893" w14:textId="77777777" w:rsidR="008D1FE5" w:rsidRPr="00D35C0D" w:rsidRDefault="7A9B12BA" w:rsidP="2B64A931">
      <w:pPr>
        <w:pStyle w:val="BodyText"/>
        <w:spacing w:before="183" w:line="259" w:lineRule="auto"/>
        <w:ind w:right="157"/>
        <w:rPr>
          <w:lang w:val="en-GB"/>
        </w:rPr>
      </w:pPr>
      <w:r w:rsidRPr="2B64A931">
        <w:rPr>
          <w:lang w:val="en-GB"/>
        </w:rPr>
        <w:t>You will be asked to provide details of your first parent. It does not matter which parent you choose. Please complete their details as they would appear on their passport or travel document.</w:t>
      </w:r>
    </w:p>
    <w:p w14:paraId="2896E504" w14:textId="77777777" w:rsidR="008D1FE5" w:rsidRPr="00D35C0D" w:rsidRDefault="7A9B12BA" w:rsidP="2B64A931">
      <w:pPr>
        <w:pStyle w:val="BodyText"/>
        <w:spacing w:before="159" w:line="259" w:lineRule="auto"/>
        <w:rPr>
          <w:lang w:val="en-GB"/>
        </w:rPr>
      </w:pPr>
      <w:r w:rsidRPr="2B64A931">
        <w:rPr>
          <w:lang w:val="en-GB"/>
        </w:rPr>
        <w:t>You will then be asked to complete the details of your second parent.</w:t>
      </w:r>
    </w:p>
    <w:p w14:paraId="41A631A0" w14:textId="7BBE9535" w:rsidR="008D1FE5" w:rsidRPr="00D35C0D" w:rsidRDefault="7A9B12BA" w:rsidP="2B64A931">
      <w:pPr>
        <w:pStyle w:val="BodyText"/>
        <w:spacing w:before="181" w:line="259" w:lineRule="auto"/>
        <w:rPr>
          <w:lang w:val="en-GB"/>
        </w:rPr>
      </w:pPr>
      <w:r w:rsidRPr="2B64A931">
        <w:rPr>
          <w:lang w:val="en-GB"/>
        </w:rPr>
        <w:t>If you do not have their details, you can select ‘What if I do not have my parents’ details?’</w:t>
      </w:r>
    </w:p>
    <w:p w14:paraId="23973FDA" w14:textId="77777777" w:rsidR="008D1FE5" w:rsidRPr="00D35C0D" w:rsidRDefault="7A9B12BA" w:rsidP="2B64A931">
      <w:pPr>
        <w:pStyle w:val="Heading2"/>
        <w:spacing w:before="182" w:line="259" w:lineRule="auto"/>
        <w:rPr>
          <w:lang w:val="en-GB"/>
        </w:rPr>
      </w:pPr>
      <w:r w:rsidRPr="2B64A931">
        <w:rPr>
          <w:lang w:val="en-GB"/>
        </w:rPr>
        <w:t>Family in the UK:</w:t>
      </w:r>
    </w:p>
    <w:p w14:paraId="332D77D0" w14:textId="56B06493" w:rsidR="008D1FE5" w:rsidRPr="00D35C0D" w:rsidRDefault="7A9B12BA" w:rsidP="2B64A931">
      <w:pPr>
        <w:pStyle w:val="BodyText"/>
        <w:spacing w:before="181" w:line="259" w:lineRule="auto"/>
      </w:pPr>
      <w:r w:rsidRPr="2B64A931">
        <w:t>If you have any family that live in the UK, you can select ‘Yes’ otherwise you can select ‘No’. If you</w:t>
      </w:r>
    </w:p>
    <w:p w14:paraId="718442DB" w14:textId="77777777" w:rsidR="008D1FE5" w:rsidRPr="00D35C0D" w:rsidRDefault="7A9B12BA" w:rsidP="2B64A931">
      <w:pPr>
        <w:pStyle w:val="BodyText"/>
        <w:spacing w:before="21" w:line="259" w:lineRule="auto"/>
        <w:rPr>
          <w:lang w:val="en-GB"/>
        </w:rPr>
      </w:pPr>
      <w:r w:rsidRPr="2B64A931">
        <w:rPr>
          <w:lang w:val="en-GB"/>
        </w:rPr>
        <w:t>answer ‘Yes’ you will be asked further details about your relative.</w:t>
      </w:r>
    </w:p>
    <w:p w14:paraId="39765554" w14:textId="77777777" w:rsidR="008D1FE5" w:rsidRPr="00D35C0D" w:rsidRDefault="7A9B12BA" w:rsidP="2B64A931">
      <w:pPr>
        <w:pStyle w:val="BodyText"/>
        <w:spacing w:before="181" w:line="259" w:lineRule="auto"/>
        <w:ind w:right="142"/>
        <w:rPr>
          <w:lang w:val="en-GB"/>
        </w:rPr>
      </w:pPr>
      <w:r w:rsidRPr="2B64A931">
        <w:rPr>
          <w:lang w:val="en-GB"/>
        </w:rPr>
        <w:t>You will also be asked to provide their passport number and information about their status in the UK if they are not a British or Irish citizen such as whether they are permanent residents in the UK or have a temporary visa.</w:t>
      </w:r>
    </w:p>
    <w:p w14:paraId="315A1209" w14:textId="77777777" w:rsidR="008D1FE5" w:rsidRPr="00D35C0D" w:rsidRDefault="7A9B12BA" w:rsidP="2B64A931">
      <w:pPr>
        <w:pStyle w:val="BodyText"/>
        <w:spacing w:before="160" w:line="259" w:lineRule="auto"/>
        <w:ind w:right="367"/>
        <w:rPr>
          <w:lang w:val="en-GB"/>
        </w:rPr>
      </w:pPr>
      <w:r w:rsidRPr="2B64A931">
        <w:rPr>
          <w:lang w:val="en-GB"/>
        </w:rPr>
        <w:t>If you have more than one relative living in the UK, you can then add information about additional relatives.</w:t>
      </w:r>
    </w:p>
    <w:p w14:paraId="59ABCDF4" w14:textId="24C0D5A2" w:rsidR="008D1FE5" w:rsidRPr="00D35C0D" w:rsidRDefault="008D1FE5" w:rsidP="2B64A931">
      <w:pPr>
        <w:pStyle w:val="BodyText"/>
        <w:spacing w:before="160" w:line="259" w:lineRule="auto"/>
        <w:ind w:right="367"/>
        <w:rPr>
          <w:lang w:val="en-GB"/>
        </w:rPr>
      </w:pPr>
    </w:p>
    <w:p w14:paraId="6F28E22B" w14:textId="77777777" w:rsidR="008D1FE5" w:rsidRPr="00D35C0D" w:rsidRDefault="7A9B12BA" w:rsidP="2B64A931">
      <w:pPr>
        <w:pStyle w:val="Heading1"/>
        <w:numPr>
          <w:ilvl w:val="0"/>
          <w:numId w:val="1"/>
        </w:numPr>
        <w:tabs>
          <w:tab w:val="left" w:pos="821"/>
        </w:tabs>
        <w:spacing w:before="24" w:line="259" w:lineRule="auto"/>
        <w:ind w:hanging="361"/>
        <w:rPr>
          <w:lang w:val="en-GB"/>
        </w:rPr>
      </w:pPr>
      <w:r w:rsidRPr="2B64A931">
        <w:rPr>
          <w:color w:val="2D74B5"/>
          <w:lang w:val="en-GB"/>
        </w:rPr>
        <w:t>Travel and Residence in the UK section</w:t>
      </w:r>
    </w:p>
    <w:p w14:paraId="00F8BADF" w14:textId="77777777" w:rsidR="008D1FE5" w:rsidRPr="00D35C0D" w:rsidRDefault="008D1FE5" w:rsidP="2B64A931">
      <w:pPr>
        <w:pStyle w:val="BodyText"/>
        <w:spacing w:before="8" w:line="259" w:lineRule="auto"/>
        <w:ind w:left="0"/>
        <w:rPr>
          <w:rFonts w:ascii="Calibri Light"/>
          <w:sz w:val="38"/>
          <w:szCs w:val="38"/>
          <w:lang w:val="en-GB"/>
        </w:rPr>
      </w:pPr>
    </w:p>
    <w:p w14:paraId="6E3B2B99" w14:textId="77777777" w:rsidR="008D1FE5" w:rsidRPr="00D35C0D" w:rsidRDefault="7A9B12BA" w:rsidP="2B64A931">
      <w:pPr>
        <w:pStyle w:val="Heading2"/>
        <w:spacing w:before="0" w:line="259" w:lineRule="auto"/>
        <w:rPr>
          <w:lang w:val="en-GB"/>
        </w:rPr>
      </w:pPr>
      <w:r w:rsidRPr="2B64A931">
        <w:rPr>
          <w:lang w:val="en-GB"/>
        </w:rPr>
        <w:t>Travelling as part of an organised group:</w:t>
      </w:r>
    </w:p>
    <w:p w14:paraId="34ECE814" w14:textId="4135D6E7" w:rsidR="008D1FE5" w:rsidRPr="00D35C0D" w:rsidRDefault="7A9B12BA" w:rsidP="2B64A931">
      <w:pPr>
        <w:pStyle w:val="BodyText"/>
        <w:spacing w:before="182" w:line="259" w:lineRule="auto"/>
        <w:ind w:right="608"/>
        <w:rPr>
          <w:lang w:val="en-GB"/>
        </w:rPr>
      </w:pPr>
      <w:r w:rsidRPr="2B64A931">
        <w:rPr>
          <w:lang w:val="en-GB"/>
        </w:rPr>
        <w:t>If you will be coming to the UK as part of an organised group which includes travel companies, sports, work, or study groups you should select ‘Yes.’ You will then be asked for the name of the company or group name.</w:t>
      </w:r>
    </w:p>
    <w:p w14:paraId="5DFA961D" w14:textId="63D10668" w:rsidR="008D1FE5" w:rsidRPr="00D35C0D" w:rsidRDefault="7A9B12BA" w:rsidP="2B64A931">
      <w:pPr>
        <w:pStyle w:val="BodyText"/>
        <w:spacing w:before="158" w:line="259" w:lineRule="auto"/>
        <w:rPr>
          <w:lang w:val="en-GB"/>
        </w:rPr>
      </w:pPr>
      <w:r w:rsidRPr="2B64A931">
        <w:rPr>
          <w:lang w:val="en-GB"/>
        </w:rPr>
        <w:t>If you will be travelling on your own or with a friend or family members you should select ‘No.’</w:t>
      </w:r>
    </w:p>
    <w:p w14:paraId="35C61237" w14:textId="77777777" w:rsidR="008D1FE5" w:rsidRPr="00D35C0D" w:rsidRDefault="7A9B12BA" w:rsidP="2B64A931">
      <w:pPr>
        <w:pStyle w:val="Heading2"/>
        <w:spacing w:before="182" w:line="259" w:lineRule="auto"/>
        <w:rPr>
          <w:lang w:val="en-GB"/>
        </w:rPr>
      </w:pPr>
      <w:r w:rsidRPr="2B64A931">
        <w:rPr>
          <w:lang w:val="en-GB"/>
        </w:rPr>
        <w:t>Travelling with another person:</w:t>
      </w:r>
    </w:p>
    <w:p w14:paraId="017D98C8" w14:textId="44DC7D3F" w:rsidR="008D1FE5" w:rsidRPr="00D35C0D" w:rsidRDefault="7A9B12BA" w:rsidP="2B64A931">
      <w:pPr>
        <w:pStyle w:val="BodyText"/>
        <w:spacing w:before="181" w:line="259" w:lineRule="auto"/>
        <w:ind w:right="129"/>
        <w:rPr>
          <w:lang w:val="en-GB"/>
        </w:rPr>
      </w:pPr>
      <w:r w:rsidRPr="2B64A931">
        <w:rPr>
          <w:lang w:val="en-GB"/>
        </w:rPr>
        <w:t>If you are travelling with someone who is not a dependant, spouse, or partner (e.g. with a parent or a friend) select ‘Yes’ and complete their details as requested.</w:t>
      </w:r>
    </w:p>
    <w:p w14:paraId="4388C25E" w14:textId="77777777" w:rsidR="008D1FE5" w:rsidRPr="00D35C0D" w:rsidRDefault="7A9B12BA" w:rsidP="2B64A931">
      <w:pPr>
        <w:pStyle w:val="BodyText"/>
        <w:spacing w:before="162" w:line="259" w:lineRule="auto"/>
        <w:rPr>
          <w:lang w:val="en-GB"/>
        </w:rPr>
      </w:pPr>
      <w:r w:rsidRPr="2B64A931">
        <w:rPr>
          <w:lang w:val="en-GB"/>
        </w:rPr>
        <w:t>Otherwise please select ‘No’</w:t>
      </w:r>
    </w:p>
    <w:p w14:paraId="0D617F36" w14:textId="77777777" w:rsidR="008D1FE5" w:rsidRPr="00D35C0D" w:rsidRDefault="7A9B12BA" w:rsidP="2B64A931">
      <w:pPr>
        <w:pStyle w:val="Heading2"/>
        <w:spacing w:before="180" w:line="259" w:lineRule="auto"/>
        <w:rPr>
          <w:lang w:val="en-GB"/>
        </w:rPr>
      </w:pPr>
      <w:r w:rsidRPr="2B64A931">
        <w:rPr>
          <w:lang w:val="en-GB"/>
        </w:rPr>
        <w:t>Staying in the UK with family:</w:t>
      </w:r>
    </w:p>
    <w:p w14:paraId="1FA06C84" w14:textId="77777777" w:rsidR="008D1FE5" w:rsidRPr="00D35C0D" w:rsidRDefault="7A9B12BA" w:rsidP="2B64A931">
      <w:pPr>
        <w:pStyle w:val="BodyText"/>
        <w:spacing w:before="180" w:line="259" w:lineRule="auto"/>
        <w:ind w:right="134"/>
        <w:rPr>
          <w:lang w:val="en-GB"/>
        </w:rPr>
      </w:pPr>
      <w:r w:rsidRPr="2B64A931">
        <w:rPr>
          <w:lang w:val="en-GB"/>
        </w:rPr>
        <w:t>If you answered yes to the question about family members in the UK, you will be asked if you plan to stay with your family members.</w:t>
      </w:r>
    </w:p>
    <w:p w14:paraId="4EA4A045" w14:textId="77777777" w:rsidR="008D1FE5" w:rsidRPr="00D35C0D" w:rsidRDefault="7A9B12BA" w:rsidP="2B64A931">
      <w:pPr>
        <w:pStyle w:val="BodyText"/>
        <w:spacing w:before="162" w:line="256" w:lineRule="auto"/>
        <w:ind w:right="150"/>
        <w:rPr>
          <w:lang w:val="en-GB"/>
        </w:rPr>
      </w:pPr>
      <w:r w:rsidRPr="2B64A931">
        <w:rPr>
          <w:lang w:val="en-GB"/>
        </w:rPr>
        <w:t>If you will be staying with (one of) your family members in the UK, you can select the family member you have provided details for in answer to this question.</w:t>
      </w:r>
    </w:p>
    <w:p w14:paraId="76590515" w14:textId="77777777" w:rsidR="008D1FE5" w:rsidRPr="00D35C0D" w:rsidRDefault="7A9B12BA" w:rsidP="2B64A931">
      <w:pPr>
        <w:pStyle w:val="BodyText"/>
        <w:spacing w:before="164" w:line="259" w:lineRule="auto"/>
        <w:rPr>
          <w:lang w:val="en-GB"/>
        </w:rPr>
      </w:pPr>
      <w:r w:rsidRPr="2B64A931">
        <w:rPr>
          <w:lang w:val="en-GB"/>
        </w:rPr>
        <w:t>If you will not be staying with your family member in the UK, you can click on “save and continue”</w:t>
      </w:r>
    </w:p>
    <w:p w14:paraId="47068284" w14:textId="404BC118" w:rsidR="008D1FE5" w:rsidRPr="00D35C0D" w:rsidRDefault="7A9B12BA" w:rsidP="2B64A931">
      <w:pPr>
        <w:pStyle w:val="BodyText"/>
        <w:spacing w:before="20" w:line="403" w:lineRule="auto"/>
        <w:ind w:right="911"/>
        <w:rPr>
          <w:lang w:val="en-GB"/>
        </w:rPr>
      </w:pPr>
      <w:r w:rsidRPr="2B64A931">
        <w:rPr>
          <w:lang w:val="en-GB"/>
        </w:rPr>
        <w:t>without selecting the family member, you have provided details for in your application form. If you do not have any family members in the UK, you will not be asked this question.</w:t>
      </w:r>
    </w:p>
    <w:p w14:paraId="55B51D35" w14:textId="77777777" w:rsidR="008D1FE5" w:rsidRPr="00D35C0D" w:rsidRDefault="7A9B12BA" w:rsidP="2B64A931">
      <w:pPr>
        <w:pStyle w:val="Heading2"/>
        <w:spacing w:before="0" w:line="266" w:lineRule="exact"/>
        <w:rPr>
          <w:lang w:val="en-GB"/>
        </w:rPr>
      </w:pPr>
      <w:r w:rsidRPr="2B64A931">
        <w:rPr>
          <w:lang w:val="en-GB"/>
        </w:rPr>
        <w:t>Where will you stay in the UK:</w:t>
      </w:r>
    </w:p>
    <w:p w14:paraId="594BE006" w14:textId="77777777" w:rsidR="008D1FE5" w:rsidRPr="00D35C0D" w:rsidRDefault="7A9B12BA" w:rsidP="2B64A931">
      <w:pPr>
        <w:pStyle w:val="BodyText"/>
        <w:spacing w:before="183" w:line="259" w:lineRule="auto"/>
        <w:rPr>
          <w:lang w:val="en-GB"/>
        </w:rPr>
      </w:pPr>
      <w:r w:rsidRPr="2B64A931">
        <w:rPr>
          <w:lang w:val="en-GB"/>
        </w:rPr>
        <w:t>If you have already arranged your accommodation, select ‘Yes’ and complete the details of the</w:t>
      </w:r>
    </w:p>
    <w:p w14:paraId="35BCE61D" w14:textId="77777777" w:rsidR="008D1FE5" w:rsidRPr="00D35C0D" w:rsidRDefault="7A9B12BA" w:rsidP="2B64A931">
      <w:pPr>
        <w:pStyle w:val="BodyText"/>
        <w:spacing w:before="19" w:line="259" w:lineRule="auto"/>
        <w:rPr>
          <w:lang w:val="en-GB"/>
        </w:rPr>
      </w:pPr>
      <w:r w:rsidRPr="2B64A931">
        <w:rPr>
          <w:lang w:val="en-GB"/>
        </w:rPr>
        <w:t>address of the accommodation.</w:t>
      </w:r>
    </w:p>
    <w:p w14:paraId="680E4F40" w14:textId="77777777" w:rsidR="008D1FE5" w:rsidRPr="00D35C0D" w:rsidRDefault="7A9B12BA" w:rsidP="2B64A931">
      <w:pPr>
        <w:pStyle w:val="BodyText"/>
        <w:spacing w:before="183" w:line="259" w:lineRule="auto"/>
        <w:rPr>
          <w:lang w:val="en-GB"/>
        </w:rPr>
      </w:pPr>
      <w:r w:rsidRPr="2B64A931">
        <w:rPr>
          <w:lang w:val="en-GB"/>
        </w:rPr>
        <w:t>If you have not yet arranged your accommodation, you can select ‘No’ and you will be prompted to</w:t>
      </w:r>
    </w:p>
    <w:p w14:paraId="2F9C4709" w14:textId="77777777" w:rsidR="008D1FE5" w:rsidRPr="00D35C0D" w:rsidRDefault="7A9B12BA" w:rsidP="2B64A931">
      <w:pPr>
        <w:pStyle w:val="BodyText"/>
        <w:spacing w:before="21" w:line="259" w:lineRule="auto"/>
        <w:rPr>
          <w:lang w:val="en-GB"/>
        </w:rPr>
      </w:pPr>
      <w:r w:rsidRPr="2B64A931">
        <w:rPr>
          <w:lang w:val="en-GB"/>
        </w:rPr>
        <w:t>give details about where you will be staying (your accommodation plans in the UK).</w:t>
      </w:r>
    </w:p>
    <w:p w14:paraId="4ED66BF9" w14:textId="24589E6B" w:rsidR="008D1FE5" w:rsidRPr="00D35C0D" w:rsidRDefault="7A9B12BA" w:rsidP="2B64A931">
      <w:pPr>
        <w:pStyle w:val="BodyText"/>
        <w:spacing w:before="181" w:line="259" w:lineRule="auto"/>
        <w:ind w:right="269"/>
        <w:rPr>
          <w:lang w:val="en-GB"/>
        </w:rPr>
      </w:pPr>
      <w:r w:rsidRPr="2B64A931">
        <w:rPr>
          <w:lang w:val="en-GB"/>
        </w:rPr>
        <w:t>You could write something like "not yet confirmed" or “to be confirmed once my visa is granted.” If you plan to stay in private accommodation, you can write: ‘private accommodation.’ If you will be staying in QMUL accommodation, you can write: ‘University halls of residence.</w:t>
      </w:r>
    </w:p>
    <w:p w14:paraId="5A57D464" w14:textId="2CBA817E" w:rsidR="008D1FE5" w:rsidRPr="00D35C0D" w:rsidRDefault="7A9B12BA" w:rsidP="2B64A931">
      <w:pPr>
        <w:pStyle w:val="BodyText"/>
        <w:spacing w:before="160" w:line="259" w:lineRule="auto"/>
        <w:ind w:right="124"/>
        <w:rPr>
          <w:lang w:val="en-GB"/>
        </w:rPr>
      </w:pPr>
      <w:r w:rsidRPr="2B64A931">
        <w:rPr>
          <w:lang w:val="en-GB"/>
        </w:rPr>
        <w:t>When you have arranged your accommodation, you should</w:t>
      </w:r>
      <w:r w:rsidR="00CB014A">
        <w:rPr>
          <w:lang w:val="en-GB"/>
        </w:rPr>
        <w:t xml:space="preserve"> </w:t>
      </w:r>
      <w:hyperlink r:id="rId42" w:history="1">
        <w:r w:rsidR="00CB014A" w:rsidRPr="00FB766C">
          <w:rPr>
            <w:rStyle w:val="Hyperlink"/>
            <w:lang w:val="en-GB"/>
          </w:rPr>
          <w:t xml:space="preserve">update your </w:t>
        </w:r>
        <w:proofErr w:type="spellStart"/>
        <w:r w:rsidR="00CB014A" w:rsidRPr="00FB766C">
          <w:rPr>
            <w:rStyle w:val="Hyperlink"/>
            <w:lang w:val="en-GB"/>
          </w:rPr>
          <w:t>eVisa</w:t>
        </w:r>
        <w:proofErr w:type="spellEnd"/>
        <w:r w:rsidR="00CB014A" w:rsidRPr="00FB766C">
          <w:rPr>
            <w:rStyle w:val="Hyperlink"/>
            <w:lang w:val="en-GB"/>
          </w:rPr>
          <w:t xml:space="preserve"> account</w:t>
        </w:r>
      </w:hyperlink>
      <w:r w:rsidR="00CB014A">
        <w:rPr>
          <w:lang w:val="en-GB"/>
        </w:rPr>
        <w:t xml:space="preserve"> with your address details. </w:t>
      </w:r>
    </w:p>
    <w:p w14:paraId="11E8D409" w14:textId="77777777" w:rsidR="008D1FE5" w:rsidRPr="00D35C0D" w:rsidRDefault="008D1FE5" w:rsidP="2B64A931">
      <w:pPr>
        <w:pStyle w:val="BodyText"/>
        <w:spacing w:before="5" w:line="259" w:lineRule="auto"/>
        <w:ind w:left="0"/>
        <w:rPr>
          <w:sz w:val="8"/>
          <w:szCs w:val="8"/>
          <w:lang w:val="en-GB"/>
        </w:rPr>
      </w:pPr>
    </w:p>
    <w:p w14:paraId="21B375C7" w14:textId="03C84CC1" w:rsidR="008D1FE5" w:rsidRPr="00D35C0D" w:rsidRDefault="7A9B12BA" w:rsidP="2B64A931">
      <w:pPr>
        <w:pStyle w:val="BodyText"/>
        <w:spacing w:before="56" w:line="259" w:lineRule="auto"/>
        <w:ind w:right="209"/>
        <w:rPr>
          <w:lang w:val="en-GB"/>
        </w:rPr>
      </w:pPr>
      <w:r w:rsidRPr="2B64A931">
        <w:rPr>
          <w:b/>
          <w:bCs/>
          <w:lang w:val="en-GB"/>
        </w:rPr>
        <w:t xml:space="preserve">Other places you will stay while in the UK: </w:t>
      </w:r>
      <w:r w:rsidRPr="2B64A931">
        <w:rPr>
          <w:lang w:val="en-GB"/>
        </w:rPr>
        <w:t>Answer honestly based on your situation. For example, if you are staying in a hotel or with a friend when you first arrive in the UK before moving into your accommodation, you can answer ‘Yes’ and you will be asked for further details of where you will stay.</w:t>
      </w:r>
    </w:p>
    <w:p w14:paraId="5096A98E" w14:textId="77777777" w:rsidR="008D1FE5" w:rsidRPr="00D35C0D" w:rsidRDefault="7A9B12BA" w:rsidP="2B64A931">
      <w:pPr>
        <w:pStyle w:val="BodyText"/>
        <w:spacing w:before="160" w:line="259" w:lineRule="auto"/>
        <w:rPr>
          <w:lang w:val="en-GB"/>
        </w:rPr>
      </w:pPr>
      <w:r w:rsidRPr="2B64A931">
        <w:rPr>
          <w:lang w:val="en-GB"/>
        </w:rPr>
        <w:t>If, as far as you know, you will not be staying any other places you can answer ‘No’</w:t>
      </w:r>
    </w:p>
    <w:p w14:paraId="5B8494EE" w14:textId="77777777" w:rsidR="008D1FE5" w:rsidRPr="00D35C0D" w:rsidRDefault="7A9B12BA" w:rsidP="2B64A931">
      <w:pPr>
        <w:pStyle w:val="Heading2"/>
        <w:spacing w:before="180" w:line="259" w:lineRule="auto"/>
        <w:rPr>
          <w:lang w:val="en-GB"/>
        </w:rPr>
      </w:pPr>
      <w:r w:rsidRPr="2B64A931">
        <w:rPr>
          <w:lang w:val="en-GB"/>
        </w:rPr>
        <w:t>UK Travel history:</w:t>
      </w:r>
    </w:p>
    <w:p w14:paraId="539E25EB" w14:textId="77777777" w:rsidR="008D1FE5" w:rsidRPr="00D35C0D" w:rsidRDefault="7A9B12BA" w:rsidP="2B64A931">
      <w:pPr>
        <w:pStyle w:val="BodyText"/>
        <w:spacing w:before="183" w:line="259" w:lineRule="auto"/>
        <w:rPr>
          <w:lang w:val="en-GB"/>
        </w:rPr>
      </w:pPr>
      <w:r w:rsidRPr="2B64A931">
        <w:rPr>
          <w:lang w:val="en-GB"/>
        </w:rPr>
        <w:t>If you have not been to the UK in the last 10 years you can select ‘No’</w:t>
      </w:r>
    </w:p>
    <w:p w14:paraId="51161C44" w14:textId="1E2C98AE" w:rsidR="008D1FE5" w:rsidRPr="00D35C0D" w:rsidRDefault="008D1FE5" w:rsidP="2B64A931">
      <w:pPr>
        <w:pStyle w:val="BodyText"/>
        <w:spacing w:before="183" w:line="259" w:lineRule="auto"/>
        <w:rPr>
          <w:lang w:val="en-GB"/>
        </w:rPr>
      </w:pPr>
    </w:p>
    <w:p w14:paraId="0044CB23" w14:textId="77777777" w:rsidR="008D1FE5" w:rsidRPr="00D35C0D" w:rsidRDefault="7A9B12BA" w:rsidP="2B64A931">
      <w:pPr>
        <w:pStyle w:val="BodyText"/>
        <w:spacing w:before="41" w:line="259" w:lineRule="auto"/>
        <w:ind w:right="264"/>
        <w:rPr>
          <w:lang w:val="en-GB"/>
        </w:rPr>
      </w:pPr>
      <w:r w:rsidRPr="2B64A931">
        <w:rPr>
          <w:lang w:val="en-GB"/>
        </w:rPr>
        <w:lastRenderedPageBreak/>
        <w:t xml:space="preserve">If you have been to the </w:t>
      </w:r>
      <w:proofErr w:type="gramStart"/>
      <w:r w:rsidRPr="2B64A931">
        <w:rPr>
          <w:lang w:val="en-GB"/>
        </w:rPr>
        <w:t>UK</w:t>
      </w:r>
      <w:proofErr w:type="gramEnd"/>
      <w:r w:rsidRPr="2B64A931">
        <w:rPr>
          <w:lang w:val="en-GB"/>
        </w:rPr>
        <w:t xml:space="preserve"> please select ‘Yes’ you will then be asked details of how many times you visited and you will be asked details about the purpose of your visit and the length of your stay of your 3 most recent times that you have been in the UK.</w:t>
      </w:r>
    </w:p>
    <w:p w14:paraId="00F5C0ED" w14:textId="77777777" w:rsidR="008D1FE5" w:rsidRPr="00D35C0D" w:rsidRDefault="7A9B12BA" w:rsidP="2B64A931">
      <w:pPr>
        <w:pStyle w:val="BodyText"/>
        <w:spacing w:before="160" w:line="259" w:lineRule="auto"/>
        <w:ind w:right="723"/>
        <w:rPr>
          <w:lang w:val="en-GB"/>
        </w:rPr>
      </w:pPr>
      <w:r w:rsidRPr="2B64A931">
        <w:rPr>
          <w:lang w:val="en-GB"/>
        </w:rPr>
        <w:t>Depending on how you answer this question, some of the following questions may or may not appear in your student visa application.</w:t>
      </w:r>
    </w:p>
    <w:p w14:paraId="723A9AB6" w14:textId="77777777" w:rsidR="008D1FE5" w:rsidRPr="00D35C0D" w:rsidRDefault="7A9B12BA" w:rsidP="2B64A931">
      <w:pPr>
        <w:pStyle w:val="Heading2"/>
        <w:spacing w:line="259" w:lineRule="auto"/>
        <w:rPr>
          <w:lang w:val="en-GB"/>
        </w:rPr>
      </w:pPr>
      <w:r w:rsidRPr="2B64A931">
        <w:rPr>
          <w:lang w:val="en-GB"/>
        </w:rPr>
        <w:t>Medical Treatment in the UK</w:t>
      </w:r>
    </w:p>
    <w:p w14:paraId="4723AC8E" w14:textId="77777777" w:rsidR="008D1FE5" w:rsidRPr="00D35C0D" w:rsidRDefault="7A9B12BA" w:rsidP="2B64A931">
      <w:pPr>
        <w:pStyle w:val="BodyText"/>
        <w:spacing w:before="182" w:line="259" w:lineRule="auto"/>
        <w:rPr>
          <w:lang w:val="en-GB"/>
        </w:rPr>
      </w:pPr>
      <w:r w:rsidRPr="2B64A931">
        <w:rPr>
          <w:lang w:val="en-GB"/>
        </w:rPr>
        <w:t>This question will only appear if you have stated that you have previously travelled to the UK.</w:t>
      </w:r>
    </w:p>
    <w:p w14:paraId="5F5F0115" w14:textId="77777777" w:rsidR="008D1FE5" w:rsidRPr="00D35C0D" w:rsidRDefault="7A9B12BA" w:rsidP="2B64A931">
      <w:pPr>
        <w:pStyle w:val="BodyText"/>
        <w:spacing w:before="181" w:line="259" w:lineRule="auto"/>
        <w:ind w:right="170"/>
        <w:rPr>
          <w:lang w:val="en-GB"/>
        </w:rPr>
      </w:pPr>
      <w:r w:rsidRPr="2B64A931">
        <w:rPr>
          <w:lang w:val="en-GB"/>
        </w:rPr>
        <w:t>If you have ever received medical treatment in the UK (including for example, if you visited a doctor, clinic or hospital, this counts as having medical treatment), you should answer “yes” here and provide the additional details requested.</w:t>
      </w:r>
    </w:p>
    <w:p w14:paraId="671D7F9F" w14:textId="77777777" w:rsidR="008D1FE5" w:rsidRPr="00D35C0D" w:rsidRDefault="7A9B12BA" w:rsidP="2B64A931">
      <w:pPr>
        <w:pStyle w:val="BodyText"/>
        <w:spacing w:before="160" w:line="259" w:lineRule="auto"/>
        <w:rPr>
          <w:lang w:val="en-GB"/>
        </w:rPr>
      </w:pPr>
      <w:r w:rsidRPr="2B64A931">
        <w:rPr>
          <w:lang w:val="en-GB"/>
        </w:rPr>
        <w:t>If you have never received any medical treatment in the UK at all, you can answer “no” here.</w:t>
      </w:r>
    </w:p>
    <w:p w14:paraId="6C497953" w14:textId="77777777" w:rsidR="008D1FE5" w:rsidRPr="00D35C0D" w:rsidRDefault="7A9B12BA" w:rsidP="2B64A931">
      <w:pPr>
        <w:pStyle w:val="Heading2"/>
        <w:spacing w:before="180" w:line="259" w:lineRule="auto"/>
        <w:rPr>
          <w:lang w:val="en-GB"/>
        </w:rPr>
      </w:pPr>
      <w:r w:rsidRPr="2B64A931">
        <w:rPr>
          <w:lang w:val="en-GB"/>
        </w:rPr>
        <w:t>UK Visa applications</w:t>
      </w:r>
    </w:p>
    <w:p w14:paraId="61775F42" w14:textId="77777777" w:rsidR="008D1FE5" w:rsidRPr="00D35C0D" w:rsidRDefault="7A9B12BA" w:rsidP="2B64A931">
      <w:pPr>
        <w:pStyle w:val="BodyText"/>
        <w:spacing w:before="182" w:line="400" w:lineRule="auto"/>
        <w:ind w:right="1201"/>
        <w:rPr>
          <w:lang w:val="en-GB"/>
        </w:rPr>
      </w:pPr>
      <w:r w:rsidRPr="2B64A931">
        <w:rPr>
          <w:lang w:val="en-GB"/>
        </w:rPr>
        <w:t>This question will only appear if you have stated that you have never travelled to the UK. If you have not been issued a visa for the UK in the past 10 years you can select ‘No’.</w:t>
      </w:r>
    </w:p>
    <w:p w14:paraId="0F1731C8" w14:textId="77777777" w:rsidR="008D1FE5" w:rsidRPr="00D35C0D" w:rsidRDefault="7A9B12BA" w:rsidP="2B64A931">
      <w:pPr>
        <w:pStyle w:val="BodyText"/>
        <w:spacing w:before="4" w:line="259" w:lineRule="auto"/>
        <w:rPr>
          <w:lang w:val="en-GB"/>
        </w:rPr>
      </w:pPr>
      <w:r w:rsidRPr="2B64A931">
        <w:rPr>
          <w:lang w:val="en-GB"/>
        </w:rPr>
        <w:t>If you have been issued a visa for the UK, then please select ‘Yes’ and complete the following details.</w:t>
      </w:r>
    </w:p>
    <w:p w14:paraId="757BF3B1" w14:textId="77777777" w:rsidR="008D1FE5" w:rsidRPr="00D35C0D" w:rsidRDefault="7A9B12BA" w:rsidP="2B64A931">
      <w:pPr>
        <w:pStyle w:val="Heading2"/>
        <w:spacing w:before="180" w:line="259" w:lineRule="auto"/>
        <w:rPr>
          <w:lang w:val="en-GB"/>
        </w:rPr>
      </w:pPr>
      <w:r w:rsidRPr="2B64A931">
        <w:rPr>
          <w:lang w:val="en-GB"/>
        </w:rPr>
        <w:t>Leave to remain in the UK:</w:t>
      </w:r>
    </w:p>
    <w:p w14:paraId="71D4474A" w14:textId="77777777" w:rsidR="008D1FE5" w:rsidRPr="00D35C0D" w:rsidRDefault="7A9B12BA" w:rsidP="2B64A931">
      <w:pPr>
        <w:pStyle w:val="BodyText"/>
        <w:spacing w:before="180" w:line="259" w:lineRule="auto"/>
        <w:rPr>
          <w:lang w:val="en-GB"/>
        </w:rPr>
      </w:pPr>
      <w:r w:rsidRPr="2B64A931">
        <w:rPr>
          <w:lang w:val="en-GB"/>
        </w:rPr>
        <w:t>This question will only appear if you have stated that you have previously travelled to the UK.</w:t>
      </w:r>
    </w:p>
    <w:p w14:paraId="02F912BC" w14:textId="77777777" w:rsidR="008D1FE5" w:rsidRPr="00D35C0D" w:rsidRDefault="7A9B12BA" w:rsidP="2B64A931">
      <w:pPr>
        <w:pStyle w:val="BodyText"/>
        <w:spacing w:before="183" w:line="259" w:lineRule="auto"/>
        <w:rPr>
          <w:lang w:val="en-GB"/>
        </w:rPr>
      </w:pPr>
      <w:r w:rsidRPr="2B64A931">
        <w:rPr>
          <w:lang w:val="en-GB"/>
        </w:rPr>
        <w:t>If you have not been issued a visa extension for leave to remain the UK in the past 10 years you can</w:t>
      </w:r>
    </w:p>
    <w:p w14:paraId="4894665D" w14:textId="77777777" w:rsidR="008D1FE5" w:rsidRPr="00D35C0D" w:rsidRDefault="7A9B12BA" w:rsidP="2B64A931">
      <w:pPr>
        <w:pStyle w:val="BodyText"/>
        <w:spacing w:before="22" w:line="259" w:lineRule="auto"/>
        <w:rPr>
          <w:lang w:val="en-GB"/>
        </w:rPr>
      </w:pPr>
      <w:r w:rsidRPr="2B64A931">
        <w:rPr>
          <w:lang w:val="en-GB"/>
        </w:rPr>
        <w:t>select ‘No’</w:t>
      </w:r>
    </w:p>
    <w:p w14:paraId="5BFB7C69" w14:textId="77777777" w:rsidR="008D1FE5" w:rsidRPr="00D35C0D" w:rsidRDefault="7A9B12BA" w:rsidP="2B64A931">
      <w:pPr>
        <w:pStyle w:val="BodyText"/>
        <w:spacing w:before="180" w:line="259" w:lineRule="auto"/>
        <w:rPr>
          <w:lang w:val="en-GB"/>
        </w:rPr>
      </w:pPr>
      <w:r w:rsidRPr="2B64A931">
        <w:rPr>
          <w:lang w:val="en-GB"/>
        </w:rPr>
        <w:t>If you have applied for leave to remain in the UK, then please select ‘Yes’ and complete the following</w:t>
      </w:r>
    </w:p>
    <w:p w14:paraId="4549FACB" w14:textId="77777777" w:rsidR="008D1FE5" w:rsidRPr="00D35C0D" w:rsidRDefault="7A9B12BA" w:rsidP="2B64A931">
      <w:pPr>
        <w:pStyle w:val="BodyText"/>
        <w:spacing w:before="22" w:line="259" w:lineRule="auto"/>
        <w:rPr>
          <w:lang w:val="en-GB"/>
        </w:rPr>
      </w:pPr>
      <w:r w:rsidRPr="2B64A931">
        <w:rPr>
          <w:lang w:val="en-GB"/>
        </w:rPr>
        <w:t>details.</w:t>
      </w:r>
    </w:p>
    <w:p w14:paraId="60DBC4CA" w14:textId="77777777" w:rsidR="008D1FE5" w:rsidRPr="00D35C0D" w:rsidRDefault="7A9B12BA" w:rsidP="2B64A931">
      <w:pPr>
        <w:pStyle w:val="Heading2"/>
        <w:spacing w:before="180" w:line="259" w:lineRule="auto"/>
        <w:rPr>
          <w:lang w:val="en-GB"/>
        </w:rPr>
      </w:pPr>
      <w:r w:rsidRPr="2B64A931">
        <w:rPr>
          <w:lang w:val="en-GB"/>
        </w:rPr>
        <w:t>National Insurance Number:</w:t>
      </w:r>
    </w:p>
    <w:p w14:paraId="24A692AC" w14:textId="77777777" w:rsidR="008D1FE5" w:rsidRPr="00D35C0D" w:rsidRDefault="7A9B12BA" w:rsidP="2B64A931">
      <w:pPr>
        <w:pStyle w:val="BodyText"/>
        <w:spacing w:before="183" w:line="400" w:lineRule="auto"/>
        <w:ind w:right="792"/>
        <w:rPr>
          <w:lang w:val="en-GB"/>
        </w:rPr>
      </w:pPr>
      <w:r w:rsidRPr="2B64A931">
        <w:rPr>
          <w:lang w:val="en-GB"/>
        </w:rPr>
        <w:t>This question will only appear if you have stated that you have previously travelled to the UK. Answer Yes or No if you have a UK National Insurance number.</w:t>
      </w:r>
    </w:p>
    <w:p w14:paraId="3656F413" w14:textId="77777777" w:rsidR="008D1FE5" w:rsidRPr="00D35C0D" w:rsidRDefault="7A9B12BA" w:rsidP="2B64A931">
      <w:pPr>
        <w:pStyle w:val="BodyText"/>
        <w:spacing w:before="1" w:line="259" w:lineRule="auto"/>
        <w:ind w:right="379"/>
        <w:rPr>
          <w:lang w:val="en-GB"/>
        </w:rPr>
      </w:pPr>
      <w:r w:rsidRPr="2B64A931">
        <w:rPr>
          <w:lang w:val="en-GB"/>
        </w:rPr>
        <w:t>If you answer yes because you have a UK National Insurance number, you will be asked to provide the National Insurance number.</w:t>
      </w:r>
    </w:p>
    <w:p w14:paraId="541438A9" w14:textId="77777777" w:rsidR="008D1FE5" w:rsidRPr="00D35C0D" w:rsidRDefault="7A9B12BA" w:rsidP="2B64A931">
      <w:pPr>
        <w:pStyle w:val="Heading2"/>
        <w:spacing w:before="162" w:line="259" w:lineRule="auto"/>
        <w:rPr>
          <w:lang w:val="en-GB"/>
        </w:rPr>
      </w:pPr>
      <w:r w:rsidRPr="2B64A931">
        <w:rPr>
          <w:lang w:val="en-GB"/>
        </w:rPr>
        <w:t>UK Driving Licence:</w:t>
      </w:r>
    </w:p>
    <w:p w14:paraId="4819C8FA" w14:textId="77777777" w:rsidR="008D1FE5" w:rsidRPr="00D35C0D" w:rsidRDefault="7A9B12BA" w:rsidP="2B64A931">
      <w:pPr>
        <w:pStyle w:val="BodyText"/>
        <w:spacing w:before="180" w:line="403" w:lineRule="auto"/>
        <w:ind w:right="792"/>
        <w:rPr>
          <w:lang w:val="en-GB"/>
        </w:rPr>
      </w:pPr>
      <w:r w:rsidRPr="2B64A931">
        <w:rPr>
          <w:lang w:val="en-GB"/>
        </w:rPr>
        <w:t>This question will only appear if you have stated that you have previously travelled to the UK. Answer Yes or No if you have a UK driving licence.</w:t>
      </w:r>
    </w:p>
    <w:p w14:paraId="07CF9F21" w14:textId="77777777" w:rsidR="008D1FE5" w:rsidRPr="00D35C0D" w:rsidRDefault="7A9B12BA" w:rsidP="2B64A931">
      <w:pPr>
        <w:pStyle w:val="BodyText"/>
        <w:spacing w:line="259" w:lineRule="auto"/>
        <w:ind w:right="526"/>
        <w:rPr>
          <w:lang w:val="en-GB"/>
        </w:rPr>
      </w:pPr>
      <w:r w:rsidRPr="2B64A931">
        <w:rPr>
          <w:lang w:val="en-GB"/>
        </w:rPr>
        <w:t>If you answer yes because you have a UK driving licence, you will be asked to provide the driving licence number.</w:t>
      </w:r>
    </w:p>
    <w:p w14:paraId="46108B21" w14:textId="77777777" w:rsidR="008D1FE5" w:rsidRPr="00D35C0D" w:rsidRDefault="7A9B12BA" w:rsidP="2B64A931">
      <w:pPr>
        <w:pStyle w:val="Heading2"/>
        <w:spacing w:before="157" w:line="259" w:lineRule="auto"/>
        <w:rPr>
          <w:lang w:val="en-GB"/>
        </w:rPr>
      </w:pPr>
      <w:r w:rsidRPr="2B64A931">
        <w:rPr>
          <w:lang w:val="en-GB"/>
        </w:rPr>
        <w:t>Finance – UK Public Funds:</w:t>
      </w:r>
    </w:p>
    <w:p w14:paraId="08D14A4D" w14:textId="77777777" w:rsidR="008D1FE5" w:rsidRPr="00D35C0D" w:rsidRDefault="7A9B12BA" w:rsidP="2B64A931">
      <w:pPr>
        <w:pStyle w:val="BodyText"/>
        <w:spacing w:before="183" w:line="400" w:lineRule="auto"/>
        <w:ind w:right="792"/>
        <w:rPr>
          <w:lang w:val="en-GB"/>
        </w:rPr>
      </w:pPr>
      <w:r w:rsidRPr="2B64A931">
        <w:rPr>
          <w:lang w:val="en-GB"/>
        </w:rPr>
        <w:t>This question will only appear if you have stated that you have previously travelled to the UK. Answer Yes or No if you have ever received UK public funds (government benefits).</w:t>
      </w:r>
    </w:p>
    <w:p w14:paraId="53EEB864" w14:textId="77777777" w:rsidR="008D1FE5" w:rsidRPr="00D35C0D" w:rsidRDefault="7A9B12BA" w:rsidP="2B64A931">
      <w:pPr>
        <w:pStyle w:val="BodyText"/>
        <w:spacing w:before="41" w:line="259" w:lineRule="auto"/>
        <w:ind w:left="0" w:right="196"/>
        <w:rPr>
          <w:lang w:val="en-GB"/>
        </w:rPr>
      </w:pPr>
      <w:r w:rsidRPr="2B64A931">
        <w:rPr>
          <w:lang w:val="en-GB"/>
        </w:rPr>
        <w:lastRenderedPageBreak/>
        <w:t>If you answer yes because you have received UK public funds, you will be asked to provide details of the public funds you received.</w:t>
      </w:r>
    </w:p>
    <w:p w14:paraId="1DE053B8" w14:textId="77777777" w:rsidR="008D1FE5" w:rsidRPr="00D35C0D" w:rsidRDefault="7A9B12BA" w:rsidP="2B64A931">
      <w:pPr>
        <w:pStyle w:val="Heading2"/>
        <w:spacing w:line="259" w:lineRule="auto"/>
        <w:rPr>
          <w:lang w:val="en-GB"/>
        </w:rPr>
      </w:pPr>
      <w:r w:rsidRPr="2B64A931">
        <w:rPr>
          <w:lang w:val="en-GB"/>
        </w:rPr>
        <w:t>Travel to Australia, Canada, New Zealand, USA, Switzerland or the European Economic Area:</w:t>
      </w:r>
    </w:p>
    <w:p w14:paraId="35EFDBA2" w14:textId="77777777" w:rsidR="008D1FE5" w:rsidRPr="00D35C0D" w:rsidRDefault="7A9B12BA" w:rsidP="2B64A931">
      <w:pPr>
        <w:pStyle w:val="BodyText"/>
        <w:spacing w:before="183" w:line="256" w:lineRule="auto"/>
        <w:ind w:right="108"/>
        <w:rPr>
          <w:lang w:val="en-GB"/>
        </w:rPr>
      </w:pPr>
      <w:r w:rsidRPr="2B64A931">
        <w:rPr>
          <w:lang w:val="en-GB"/>
        </w:rPr>
        <w:t>Answer yes if you have ever travelled to any of these countries (Australia, Canada, New Zealand, USA or a European Economic Area member state) complete the details.</w:t>
      </w:r>
    </w:p>
    <w:p w14:paraId="666E2473" w14:textId="77777777" w:rsidR="008D1FE5" w:rsidRPr="00D35C0D" w:rsidRDefault="7A9B12BA" w:rsidP="2B64A931">
      <w:pPr>
        <w:pStyle w:val="BodyText"/>
        <w:spacing w:before="164" w:line="259" w:lineRule="auto"/>
        <w:ind w:right="622"/>
        <w:rPr>
          <w:lang w:val="en-GB"/>
        </w:rPr>
      </w:pPr>
      <w:r w:rsidRPr="2B64A931">
        <w:rPr>
          <w:lang w:val="en-GB"/>
        </w:rPr>
        <w:t>If you have visited these countries in the past 10 years you will be asked to provide information about your visits.</w:t>
      </w:r>
    </w:p>
    <w:p w14:paraId="615114CA" w14:textId="09AD586F" w:rsidR="008D1FE5" w:rsidRPr="00D35C0D" w:rsidRDefault="7A9B12BA" w:rsidP="2B64A931">
      <w:pPr>
        <w:pStyle w:val="BodyText"/>
        <w:spacing w:before="159" w:line="259" w:lineRule="auto"/>
      </w:pPr>
      <w:r w:rsidRPr="2B64A931">
        <w:t>If you have not, then you can select ‘No’.</w:t>
      </w:r>
    </w:p>
    <w:p w14:paraId="46944B38" w14:textId="77777777" w:rsidR="008D1FE5" w:rsidRPr="00D35C0D" w:rsidRDefault="7A9B12BA" w:rsidP="2B64A931">
      <w:pPr>
        <w:pStyle w:val="BodyText"/>
        <w:spacing w:before="181" w:line="259" w:lineRule="auto"/>
        <w:ind w:right="132"/>
        <w:rPr>
          <w:lang w:val="en-GB"/>
        </w:rPr>
      </w:pPr>
      <w:r w:rsidRPr="2B64A931">
        <w:rPr>
          <w:lang w:val="en-GB"/>
        </w:rPr>
        <w:t>You will be able to provide details of more than one visit. However, if the application form does not allow you to enter all your previous trips to these countries, you can provide details in the Additional Information section at the end of the application form.</w:t>
      </w:r>
    </w:p>
    <w:p w14:paraId="556AA90B" w14:textId="77777777" w:rsidR="008D1FE5" w:rsidRPr="00D35C0D" w:rsidRDefault="7A9B12BA" w:rsidP="2B64A931">
      <w:pPr>
        <w:pStyle w:val="Heading2"/>
        <w:spacing w:before="160" w:line="259" w:lineRule="auto"/>
        <w:rPr>
          <w:lang w:val="en-GB"/>
        </w:rPr>
      </w:pPr>
      <w:r w:rsidRPr="2B64A931">
        <w:rPr>
          <w:lang w:val="en-GB"/>
        </w:rPr>
        <w:t>World travel history:</w:t>
      </w:r>
    </w:p>
    <w:p w14:paraId="2F6DBA17" w14:textId="77777777" w:rsidR="008D1FE5" w:rsidRPr="00D35C0D" w:rsidRDefault="7A9B12BA" w:rsidP="2B64A931">
      <w:pPr>
        <w:pStyle w:val="BodyText"/>
        <w:spacing w:before="182" w:line="256" w:lineRule="auto"/>
        <w:ind w:right="220"/>
        <w:rPr>
          <w:lang w:val="en-GB"/>
        </w:rPr>
      </w:pPr>
      <w:r w:rsidRPr="2B64A931">
        <w:rPr>
          <w:lang w:val="en-GB"/>
        </w:rPr>
        <w:t>If you have not visited any other countries (apart from the UK, Australia, Canada, New Zealand, USA or a European Economic Area member state) in the past 10 years then you can select ‘No’</w:t>
      </w:r>
    </w:p>
    <w:p w14:paraId="58BC701F" w14:textId="627849C9" w:rsidR="008D1FE5" w:rsidRPr="00D35C0D" w:rsidRDefault="7A9B12BA" w:rsidP="2B64A931">
      <w:pPr>
        <w:pStyle w:val="BodyText"/>
        <w:spacing w:before="165" w:line="259" w:lineRule="auto"/>
      </w:pPr>
      <w:r w:rsidRPr="2B64A931">
        <w:t>If you have and you select ‘Yes’, then you will be asked for details about your trips.</w:t>
      </w:r>
    </w:p>
    <w:p w14:paraId="0DFCEA7D" w14:textId="77777777" w:rsidR="008D1FE5" w:rsidRPr="00D35C0D" w:rsidRDefault="7A9B12BA" w:rsidP="2B64A931">
      <w:pPr>
        <w:pStyle w:val="BodyText"/>
        <w:spacing w:before="180" w:line="259" w:lineRule="auto"/>
        <w:ind w:right="132"/>
        <w:rPr>
          <w:lang w:val="en-GB"/>
        </w:rPr>
      </w:pPr>
      <w:r w:rsidRPr="2B64A931">
        <w:rPr>
          <w:lang w:val="en-GB"/>
        </w:rPr>
        <w:t>You will be able to provide details of more than one visit. However, if the application form does not allow you to enter all your previous trips to these countries, you can provide details in the Additional Information section at the end of the application form.</w:t>
      </w:r>
    </w:p>
    <w:p w14:paraId="5B12ADDF" w14:textId="77777777" w:rsidR="008D1FE5" w:rsidRPr="00D35C0D" w:rsidRDefault="008D1FE5" w:rsidP="2B64A931">
      <w:pPr>
        <w:pStyle w:val="BodyText"/>
        <w:spacing w:line="259" w:lineRule="auto"/>
        <w:ind w:left="0"/>
        <w:rPr>
          <w:lang w:val="en-GB"/>
        </w:rPr>
      </w:pPr>
    </w:p>
    <w:p w14:paraId="4879FE51" w14:textId="77777777" w:rsidR="008D1FE5" w:rsidRPr="00D35C0D" w:rsidRDefault="008D1FE5" w:rsidP="2B64A931">
      <w:pPr>
        <w:pStyle w:val="BodyText"/>
        <w:spacing w:before="3" w:line="259" w:lineRule="auto"/>
        <w:ind w:left="0"/>
        <w:rPr>
          <w:sz w:val="28"/>
          <w:szCs w:val="28"/>
          <w:lang w:val="en-GB"/>
        </w:rPr>
      </w:pPr>
    </w:p>
    <w:p w14:paraId="263FF66C" w14:textId="77777777" w:rsidR="008D1FE5" w:rsidRPr="00D35C0D" w:rsidRDefault="7A9B12BA" w:rsidP="2B64A931">
      <w:pPr>
        <w:pStyle w:val="Heading1"/>
        <w:numPr>
          <w:ilvl w:val="0"/>
          <w:numId w:val="1"/>
        </w:numPr>
        <w:tabs>
          <w:tab w:val="left" w:pos="821"/>
        </w:tabs>
        <w:spacing w:line="259" w:lineRule="auto"/>
        <w:ind w:hanging="361"/>
        <w:rPr>
          <w:lang w:val="en-GB"/>
        </w:rPr>
      </w:pPr>
      <w:r w:rsidRPr="2B64A931">
        <w:rPr>
          <w:color w:val="2D74B5"/>
          <w:lang w:val="en-GB"/>
        </w:rPr>
        <w:t>Date you plan to arrive in the UK:</w:t>
      </w:r>
    </w:p>
    <w:p w14:paraId="45F1F256" w14:textId="77777777" w:rsidR="008D1FE5" w:rsidRPr="00D35C0D" w:rsidRDefault="008D1FE5" w:rsidP="2B64A931">
      <w:pPr>
        <w:pStyle w:val="BodyText"/>
        <w:spacing w:before="7" w:line="259" w:lineRule="auto"/>
        <w:ind w:left="0"/>
        <w:rPr>
          <w:rFonts w:ascii="Calibri Light"/>
          <w:sz w:val="38"/>
          <w:szCs w:val="38"/>
          <w:lang w:val="en-GB"/>
        </w:rPr>
      </w:pPr>
    </w:p>
    <w:p w14:paraId="408EB15B" w14:textId="77777777" w:rsidR="008D1FE5" w:rsidRPr="00A36280" w:rsidRDefault="7A9B12BA" w:rsidP="2B64A931">
      <w:pPr>
        <w:pStyle w:val="Heading2"/>
        <w:spacing w:before="1" w:line="259" w:lineRule="auto"/>
        <w:ind w:right="143"/>
        <w:rPr>
          <w:b w:val="0"/>
          <w:bCs w:val="0"/>
          <w:lang w:val="en-GB"/>
        </w:rPr>
      </w:pPr>
      <w:r w:rsidRPr="00A36280">
        <w:rPr>
          <w:b w:val="0"/>
          <w:bCs w:val="0"/>
          <w:lang w:val="en-GB"/>
        </w:rPr>
        <w:t xml:space="preserve">Important: Choosing the </w:t>
      </w:r>
      <w:proofErr w:type="gramStart"/>
      <w:r w:rsidRPr="00A36280">
        <w:rPr>
          <w:b w:val="0"/>
          <w:bCs w:val="0"/>
          <w:lang w:val="en-GB"/>
        </w:rPr>
        <w:t>date</w:t>
      </w:r>
      <w:proofErr w:type="gramEnd"/>
      <w:r w:rsidRPr="00A36280">
        <w:rPr>
          <w:b w:val="0"/>
          <w:bCs w:val="0"/>
          <w:lang w:val="en-GB"/>
        </w:rPr>
        <w:t xml:space="preserve"> you put here will affect the start date of your visa and when you can arrive in the UK. It is important that you read the information below and understand the rules on visa validity.</w:t>
      </w:r>
    </w:p>
    <w:p w14:paraId="2F4EFE99" w14:textId="42FB7164" w:rsidR="008D1FE5" w:rsidRPr="00D35C0D" w:rsidRDefault="009A4B0A" w:rsidP="00FB766C">
      <w:pPr>
        <w:pStyle w:val="BodyText"/>
        <w:spacing w:before="9"/>
        <w:ind w:left="0"/>
        <w:rPr>
          <w:sz w:val="10"/>
        </w:rPr>
        <w:sectPr w:rsidR="008D1FE5" w:rsidRPr="00D35C0D">
          <w:headerReference w:type="default" r:id="rId43"/>
          <w:pgSz w:w="11910" w:h="16840"/>
          <w:pgMar w:top="1380" w:right="1320" w:bottom="1200" w:left="1340" w:header="0" w:footer="1000" w:gutter="0"/>
          <w:cols w:space="720"/>
        </w:sectPr>
      </w:pPr>
      <w:r w:rsidRPr="00D35C0D">
        <w:rPr>
          <w:noProof/>
          <w:lang w:val="en-GB"/>
        </w:rPr>
        <w:drawing>
          <wp:anchor distT="0" distB="0" distL="0" distR="0" simplePos="0" relativeHeight="9" behindDoc="0" locked="0" layoutInCell="1" allowOverlap="1" wp14:anchorId="2FC3DE51" wp14:editId="4BDD81FE">
            <wp:simplePos x="0" y="0"/>
            <wp:positionH relativeFrom="page">
              <wp:posOffset>914400</wp:posOffset>
            </wp:positionH>
            <wp:positionV relativeFrom="paragraph">
              <wp:posOffset>108353</wp:posOffset>
            </wp:positionV>
            <wp:extent cx="3397967" cy="2864072"/>
            <wp:effectExtent l="0" t="0" r="0" b="0"/>
            <wp:wrapTopAndBottom/>
            <wp:docPr id="23" name="image12.jpeg" descr="A screenshot of the visa application form where it asks when you intend to arrive in the UK. It gives boxes to provide the day, month and year of your intended arrival dat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image12.jpeg" descr="A screenshot of the visa application form where it asks when you intend to arrive in the UK. It gives boxes to provide the day, month and year of your intended arrival date. "/>
                    <pic:cNvPicPr/>
                  </pic:nvPicPr>
                  <pic:blipFill>
                    <a:blip r:embed="rId44" cstate="print"/>
                    <a:stretch>
                      <a:fillRect/>
                    </a:stretch>
                  </pic:blipFill>
                  <pic:spPr>
                    <a:xfrm>
                      <a:off x="0" y="0"/>
                      <a:ext cx="3397967" cy="2864072"/>
                    </a:xfrm>
                    <a:prstGeom prst="rect">
                      <a:avLst/>
                    </a:prstGeom>
                  </pic:spPr>
                </pic:pic>
              </a:graphicData>
            </a:graphic>
          </wp:anchor>
        </w:drawing>
      </w:r>
    </w:p>
    <w:p w14:paraId="0489F632" w14:textId="77777777" w:rsidR="008D1FE5" w:rsidRPr="00A36280" w:rsidRDefault="009A4B0A">
      <w:pPr>
        <w:spacing w:before="41" w:line="259" w:lineRule="auto"/>
        <w:ind w:left="100" w:right="117"/>
        <w:rPr>
          <w:bCs/>
        </w:rPr>
      </w:pPr>
      <w:r w:rsidRPr="00A36280">
        <w:rPr>
          <w:bCs/>
        </w:rPr>
        <w:lastRenderedPageBreak/>
        <w:t>If you are undertaking a course which is at least six months long - or a pre-sessional course, you</w:t>
      </w:r>
      <w:r w:rsidRPr="00A36280">
        <w:rPr>
          <w:bCs/>
          <w:spacing w:val="1"/>
        </w:rPr>
        <w:t xml:space="preserve"> </w:t>
      </w:r>
      <w:r w:rsidRPr="00A36280">
        <w:rPr>
          <w:bCs/>
        </w:rPr>
        <w:t>will be allowed to travel to the UK up to one month before the date in the "Course start date" field</w:t>
      </w:r>
      <w:r w:rsidRPr="00A36280">
        <w:rPr>
          <w:bCs/>
          <w:spacing w:val="-47"/>
        </w:rPr>
        <w:t xml:space="preserve"> </w:t>
      </w:r>
      <w:r w:rsidRPr="00A36280">
        <w:rPr>
          <w:bCs/>
        </w:rPr>
        <w:t>in</w:t>
      </w:r>
      <w:r w:rsidRPr="00A36280">
        <w:rPr>
          <w:bCs/>
          <w:spacing w:val="-2"/>
        </w:rPr>
        <w:t xml:space="preserve"> </w:t>
      </w:r>
      <w:r w:rsidRPr="00A36280">
        <w:rPr>
          <w:bCs/>
        </w:rPr>
        <w:t>your</w:t>
      </w:r>
      <w:r w:rsidRPr="00A36280">
        <w:rPr>
          <w:bCs/>
          <w:spacing w:val="-2"/>
        </w:rPr>
        <w:t xml:space="preserve"> </w:t>
      </w:r>
      <w:r w:rsidRPr="00A36280">
        <w:rPr>
          <w:bCs/>
        </w:rPr>
        <w:t>CAS</w:t>
      </w:r>
      <w:r w:rsidRPr="00A36280">
        <w:rPr>
          <w:bCs/>
          <w:spacing w:val="-2"/>
        </w:rPr>
        <w:t xml:space="preserve"> </w:t>
      </w:r>
      <w:r w:rsidRPr="00A36280">
        <w:rPr>
          <w:bCs/>
        </w:rPr>
        <w:t>statement,</w:t>
      </w:r>
      <w:r w:rsidRPr="00A36280">
        <w:rPr>
          <w:bCs/>
          <w:spacing w:val="-2"/>
        </w:rPr>
        <w:t xml:space="preserve"> </w:t>
      </w:r>
      <w:r w:rsidRPr="00A36280">
        <w:rPr>
          <w:bCs/>
        </w:rPr>
        <w:t>or</w:t>
      </w:r>
      <w:r w:rsidRPr="00A36280">
        <w:rPr>
          <w:bCs/>
          <w:spacing w:val="-3"/>
        </w:rPr>
        <w:t xml:space="preserve"> </w:t>
      </w:r>
      <w:r w:rsidRPr="00A36280">
        <w:rPr>
          <w:bCs/>
        </w:rPr>
        <w:t>one</w:t>
      </w:r>
      <w:r w:rsidRPr="00A36280">
        <w:rPr>
          <w:bCs/>
          <w:spacing w:val="-1"/>
        </w:rPr>
        <w:t xml:space="preserve"> </w:t>
      </w:r>
      <w:r w:rsidRPr="00A36280">
        <w:rPr>
          <w:bCs/>
        </w:rPr>
        <w:t>week before</w:t>
      </w:r>
      <w:r w:rsidRPr="00A36280">
        <w:rPr>
          <w:bCs/>
          <w:spacing w:val="-2"/>
        </w:rPr>
        <w:t xml:space="preserve"> </w:t>
      </w:r>
      <w:r w:rsidRPr="00A36280">
        <w:rPr>
          <w:bCs/>
        </w:rPr>
        <w:t>your intended</w:t>
      </w:r>
      <w:r w:rsidRPr="00A36280">
        <w:rPr>
          <w:bCs/>
          <w:spacing w:val="-2"/>
        </w:rPr>
        <w:t xml:space="preserve"> </w:t>
      </w:r>
      <w:r w:rsidRPr="00A36280">
        <w:rPr>
          <w:bCs/>
        </w:rPr>
        <w:t>travel date,</w:t>
      </w:r>
      <w:r w:rsidRPr="00A36280">
        <w:rPr>
          <w:bCs/>
          <w:spacing w:val="-2"/>
        </w:rPr>
        <w:t xml:space="preserve"> </w:t>
      </w:r>
      <w:r w:rsidRPr="00A36280">
        <w:rPr>
          <w:bCs/>
        </w:rPr>
        <w:t>whichever</w:t>
      </w:r>
      <w:r w:rsidRPr="00A36280">
        <w:rPr>
          <w:bCs/>
          <w:spacing w:val="-1"/>
        </w:rPr>
        <w:t xml:space="preserve"> </w:t>
      </w:r>
      <w:r w:rsidRPr="00A36280">
        <w:rPr>
          <w:bCs/>
        </w:rPr>
        <w:t>is</w:t>
      </w:r>
      <w:r w:rsidRPr="00A36280">
        <w:rPr>
          <w:bCs/>
          <w:spacing w:val="-2"/>
        </w:rPr>
        <w:t xml:space="preserve"> </w:t>
      </w:r>
      <w:r w:rsidRPr="00A36280">
        <w:rPr>
          <w:bCs/>
        </w:rPr>
        <w:t>later.</w:t>
      </w:r>
    </w:p>
    <w:p w14:paraId="5298ACFE" w14:textId="77777777" w:rsidR="008D1FE5" w:rsidRPr="00D35C0D" w:rsidRDefault="009A4B0A">
      <w:pPr>
        <w:pStyle w:val="BodyText"/>
        <w:spacing w:before="159" w:line="259" w:lineRule="auto"/>
        <w:ind w:right="273"/>
        <w:jc w:val="both"/>
        <w:rPr>
          <w:lang w:val="en-GB"/>
        </w:rPr>
      </w:pPr>
      <w:r w:rsidRPr="00D35C0D">
        <w:rPr>
          <w:lang w:val="en-GB"/>
        </w:rPr>
        <w:t>If your course is less than six months and is not a pre-sessional course, then you will be allowed to</w:t>
      </w:r>
      <w:r w:rsidRPr="00D35C0D">
        <w:rPr>
          <w:spacing w:val="1"/>
          <w:lang w:val="en-GB"/>
        </w:rPr>
        <w:t xml:space="preserve"> </w:t>
      </w:r>
      <w:r w:rsidRPr="00D35C0D">
        <w:rPr>
          <w:lang w:val="en-GB"/>
        </w:rPr>
        <w:t>travel</w:t>
      </w:r>
      <w:r w:rsidRPr="00D35C0D">
        <w:rPr>
          <w:spacing w:val="-4"/>
          <w:lang w:val="en-GB"/>
        </w:rPr>
        <w:t xml:space="preserve"> </w:t>
      </w:r>
      <w:r w:rsidRPr="00D35C0D">
        <w:rPr>
          <w:lang w:val="en-GB"/>
        </w:rPr>
        <w:t>to</w:t>
      </w:r>
      <w:r w:rsidRPr="00D35C0D">
        <w:rPr>
          <w:spacing w:val="1"/>
          <w:lang w:val="en-GB"/>
        </w:rPr>
        <w:t xml:space="preserve"> </w:t>
      </w:r>
      <w:r w:rsidRPr="00D35C0D">
        <w:rPr>
          <w:lang w:val="en-GB"/>
        </w:rPr>
        <w:t>the</w:t>
      </w:r>
      <w:r w:rsidRPr="00D35C0D">
        <w:rPr>
          <w:spacing w:val="-3"/>
          <w:lang w:val="en-GB"/>
        </w:rPr>
        <w:t xml:space="preserve"> </w:t>
      </w:r>
      <w:r w:rsidRPr="00D35C0D">
        <w:rPr>
          <w:lang w:val="en-GB"/>
        </w:rPr>
        <w:t>UK up</w:t>
      </w:r>
      <w:r w:rsidRPr="00D35C0D">
        <w:rPr>
          <w:spacing w:val="-3"/>
          <w:lang w:val="en-GB"/>
        </w:rPr>
        <w:t xml:space="preserve"> </w:t>
      </w:r>
      <w:r w:rsidRPr="00D35C0D">
        <w:rPr>
          <w:lang w:val="en-GB"/>
        </w:rPr>
        <w:t>to</w:t>
      </w:r>
      <w:r w:rsidRPr="00D35C0D">
        <w:rPr>
          <w:spacing w:val="-2"/>
          <w:lang w:val="en-GB"/>
        </w:rPr>
        <w:t xml:space="preserve"> </w:t>
      </w:r>
      <w:r w:rsidRPr="00D35C0D">
        <w:rPr>
          <w:lang w:val="en-GB"/>
        </w:rPr>
        <w:t>7</w:t>
      </w:r>
      <w:r w:rsidRPr="00D35C0D">
        <w:rPr>
          <w:spacing w:val="1"/>
          <w:lang w:val="en-GB"/>
        </w:rPr>
        <w:t xml:space="preserve"> </w:t>
      </w:r>
      <w:r w:rsidRPr="00D35C0D">
        <w:rPr>
          <w:lang w:val="en-GB"/>
        </w:rPr>
        <w:t>days before</w:t>
      </w:r>
      <w:r w:rsidRPr="00D35C0D">
        <w:rPr>
          <w:spacing w:val="-3"/>
          <w:lang w:val="en-GB"/>
        </w:rPr>
        <w:t xml:space="preserve"> </w:t>
      </w:r>
      <w:r w:rsidRPr="00D35C0D">
        <w:rPr>
          <w:lang w:val="en-GB"/>
        </w:rPr>
        <w:t>the</w:t>
      </w:r>
      <w:r w:rsidRPr="00D35C0D">
        <w:rPr>
          <w:spacing w:val="1"/>
          <w:lang w:val="en-GB"/>
        </w:rPr>
        <w:t xml:space="preserve"> </w:t>
      </w:r>
      <w:r w:rsidRPr="00D35C0D">
        <w:rPr>
          <w:lang w:val="en-GB"/>
        </w:rPr>
        <w:t>date in</w:t>
      </w:r>
      <w:r w:rsidRPr="00D35C0D">
        <w:rPr>
          <w:spacing w:val="-4"/>
          <w:lang w:val="en-GB"/>
        </w:rPr>
        <w:t xml:space="preserve"> </w:t>
      </w:r>
      <w:r w:rsidRPr="00D35C0D">
        <w:rPr>
          <w:lang w:val="en-GB"/>
        </w:rPr>
        <w:t>the "Course start</w:t>
      </w:r>
      <w:r w:rsidRPr="00D35C0D">
        <w:rPr>
          <w:spacing w:val="-1"/>
          <w:lang w:val="en-GB"/>
        </w:rPr>
        <w:t xml:space="preserve"> </w:t>
      </w:r>
      <w:r w:rsidRPr="00D35C0D">
        <w:rPr>
          <w:lang w:val="en-GB"/>
        </w:rPr>
        <w:t>date"</w:t>
      </w:r>
      <w:r w:rsidRPr="00D35C0D">
        <w:rPr>
          <w:spacing w:val="-3"/>
          <w:lang w:val="en-GB"/>
        </w:rPr>
        <w:t xml:space="preserve"> </w:t>
      </w:r>
      <w:r w:rsidRPr="00D35C0D">
        <w:rPr>
          <w:lang w:val="en-GB"/>
        </w:rPr>
        <w:t>field</w:t>
      </w:r>
      <w:r w:rsidRPr="00D35C0D">
        <w:rPr>
          <w:spacing w:val="-2"/>
          <w:lang w:val="en-GB"/>
        </w:rPr>
        <w:t xml:space="preserve"> </w:t>
      </w:r>
      <w:r w:rsidRPr="00D35C0D">
        <w:rPr>
          <w:lang w:val="en-GB"/>
        </w:rPr>
        <w:t>in</w:t>
      </w:r>
      <w:r w:rsidRPr="00D35C0D">
        <w:rPr>
          <w:spacing w:val="-3"/>
          <w:lang w:val="en-GB"/>
        </w:rPr>
        <w:t xml:space="preserve"> </w:t>
      </w:r>
      <w:r w:rsidRPr="00D35C0D">
        <w:rPr>
          <w:lang w:val="en-GB"/>
        </w:rPr>
        <w:t>your CAS</w:t>
      </w:r>
      <w:r w:rsidRPr="00D35C0D">
        <w:rPr>
          <w:spacing w:val="-2"/>
          <w:lang w:val="en-GB"/>
        </w:rPr>
        <w:t xml:space="preserve"> </w:t>
      </w:r>
      <w:r w:rsidRPr="00D35C0D">
        <w:rPr>
          <w:lang w:val="en-GB"/>
        </w:rPr>
        <w:t>statement.</w:t>
      </w:r>
    </w:p>
    <w:p w14:paraId="463167E9" w14:textId="77777777" w:rsidR="008D1FE5" w:rsidRPr="00D35C0D" w:rsidRDefault="009A4B0A">
      <w:pPr>
        <w:pStyle w:val="BodyText"/>
        <w:spacing w:before="159" w:line="259" w:lineRule="auto"/>
        <w:ind w:right="189"/>
        <w:jc w:val="both"/>
        <w:rPr>
          <w:lang w:val="en-GB"/>
        </w:rPr>
      </w:pPr>
      <w:r w:rsidRPr="00D35C0D">
        <w:rPr>
          <w:lang w:val="en-GB"/>
        </w:rPr>
        <w:t>Please note: If you intend to travel after the course start date, you should check your CAS statement</w:t>
      </w:r>
      <w:r w:rsidRPr="00D35C0D">
        <w:rPr>
          <w:spacing w:val="-47"/>
          <w:lang w:val="en-GB"/>
        </w:rPr>
        <w:t xml:space="preserve"> </w:t>
      </w:r>
      <w:r w:rsidRPr="00D35C0D">
        <w:rPr>
          <w:lang w:val="en-GB"/>
        </w:rPr>
        <w:t>to</w:t>
      </w:r>
      <w:r w:rsidRPr="00D35C0D">
        <w:rPr>
          <w:spacing w:val="1"/>
          <w:lang w:val="en-GB"/>
        </w:rPr>
        <w:t xml:space="preserve"> </w:t>
      </w:r>
      <w:r w:rsidRPr="00D35C0D">
        <w:rPr>
          <w:lang w:val="en-GB"/>
        </w:rPr>
        <w:t>see</w:t>
      </w:r>
      <w:r w:rsidRPr="00D35C0D">
        <w:rPr>
          <w:spacing w:val="-2"/>
          <w:lang w:val="en-GB"/>
        </w:rPr>
        <w:t xml:space="preserve"> </w:t>
      </w:r>
      <w:r w:rsidRPr="00D35C0D">
        <w:rPr>
          <w:lang w:val="en-GB"/>
        </w:rPr>
        <w:t>the latest</w:t>
      </w:r>
      <w:r w:rsidRPr="00D35C0D">
        <w:rPr>
          <w:spacing w:val="-2"/>
          <w:lang w:val="en-GB"/>
        </w:rPr>
        <w:t xml:space="preserve"> </w:t>
      </w:r>
      <w:r w:rsidRPr="00D35C0D">
        <w:rPr>
          <w:lang w:val="en-GB"/>
        </w:rPr>
        <w:t>date</w:t>
      </w:r>
      <w:r w:rsidRPr="00D35C0D">
        <w:rPr>
          <w:spacing w:val="-2"/>
          <w:lang w:val="en-GB"/>
        </w:rPr>
        <w:t xml:space="preserve"> </w:t>
      </w:r>
      <w:r w:rsidRPr="00D35C0D">
        <w:rPr>
          <w:lang w:val="en-GB"/>
        </w:rPr>
        <w:t>you</w:t>
      </w:r>
      <w:r w:rsidRPr="00D35C0D">
        <w:rPr>
          <w:spacing w:val="-1"/>
          <w:lang w:val="en-GB"/>
        </w:rPr>
        <w:t xml:space="preserve"> </w:t>
      </w:r>
      <w:r w:rsidRPr="00D35C0D">
        <w:rPr>
          <w:lang w:val="en-GB"/>
        </w:rPr>
        <w:t>can</w:t>
      </w:r>
      <w:r w:rsidRPr="00D35C0D">
        <w:rPr>
          <w:spacing w:val="1"/>
          <w:lang w:val="en-GB"/>
        </w:rPr>
        <w:t xml:space="preserve"> </w:t>
      </w:r>
      <w:r w:rsidRPr="00D35C0D">
        <w:rPr>
          <w:lang w:val="en-GB"/>
        </w:rPr>
        <w:t>arrive</w:t>
      </w:r>
      <w:r w:rsidRPr="00D35C0D">
        <w:rPr>
          <w:spacing w:val="-2"/>
          <w:lang w:val="en-GB"/>
        </w:rPr>
        <w:t xml:space="preserve"> </w:t>
      </w:r>
      <w:r w:rsidRPr="00D35C0D">
        <w:rPr>
          <w:lang w:val="en-GB"/>
        </w:rPr>
        <w:t>in the</w:t>
      </w:r>
      <w:r w:rsidRPr="00D35C0D">
        <w:rPr>
          <w:spacing w:val="-2"/>
          <w:lang w:val="en-GB"/>
        </w:rPr>
        <w:t xml:space="preserve"> </w:t>
      </w:r>
      <w:r w:rsidRPr="00D35C0D">
        <w:rPr>
          <w:lang w:val="en-GB"/>
        </w:rPr>
        <w:t>UK</w:t>
      </w:r>
      <w:r w:rsidRPr="00D35C0D">
        <w:rPr>
          <w:spacing w:val="-2"/>
          <w:lang w:val="en-GB"/>
        </w:rPr>
        <w:t xml:space="preserve"> </w:t>
      </w:r>
      <w:r w:rsidRPr="00D35C0D">
        <w:rPr>
          <w:lang w:val="en-GB"/>
        </w:rPr>
        <w:t>to</w:t>
      </w:r>
      <w:r w:rsidRPr="00D35C0D">
        <w:rPr>
          <w:spacing w:val="-1"/>
          <w:lang w:val="en-GB"/>
        </w:rPr>
        <w:t xml:space="preserve"> </w:t>
      </w:r>
      <w:r w:rsidRPr="00D35C0D">
        <w:rPr>
          <w:lang w:val="en-GB"/>
        </w:rPr>
        <w:t>enrol</w:t>
      </w:r>
      <w:r w:rsidRPr="00D35C0D">
        <w:rPr>
          <w:spacing w:val="-3"/>
          <w:lang w:val="en-GB"/>
        </w:rPr>
        <w:t xml:space="preserve"> </w:t>
      </w:r>
      <w:r w:rsidRPr="00D35C0D">
        <w:rPr>
          <w:lang w:val="en-GB"/>
        </w:rPr>
        <w:t>at QMUL.</w:t>
      </w:r>
    </w:p>
    <w:p w14:paraId="706C351A" w14:textId="77777777" w:rsidR="008D1FE5" w:rsidRPr="00D35C0D" w:rsidRDefault="008D1FE5">
      <w:pPr>
        <w:pStyle w:val="BodyText"/>
        <w:ind w:left="0"/>
        <w:rPr>
          <w:lang w:val="en-GB"/>
        </w:rPr>
      </w:pPr>
    </w:p>
    <w:p w14:paraId="023E1006" w14:textId="77777777" w:rsidR="008D1FE5" w:rsidRPr="00D35C0D" w:rsidRDefault="008D1FE5">
      <w:pPr>
        <w:pStyle w:val="BodyText"/>
        <w:spacing w:before="3"/>
        <w:ind w:left="0"/>
        <w:rPr>
          <w:sz w:val="28"/>
          <w:lang w:val="en-GB"/>
        </w:rPr>
      </w:pPr>
    </w:p>
    <w:p w14:paraId="21F9671C" w14:textId="77777777" w:rsidR="008D1FE5" w:rsidRPr="00D35C0D" w:rsidRDefault="009A4B0A">
      <w:pPr>
        <w:pStyle w:val="Heading1"/>
        <w:numPr>
          <w:ilvl w:val="0"/>
          <w:numId w:val="1"/>
        </w:numPr>
        <w:tabs>
          <w:tab w:val="left" w:pos="821"/>
        </w:tabs>
        <w:ind w:hanging="361"/>
        <w:rPr>
          <w:lang w:val="en-GB"/>
        </w:rPr>
      </w:pPr>
      <w:bookmarkStart w:id="6" w:name="_bookmark9"/>
      <w:bookmarkEnd w:id="6"/>
      <w:r w:rsidRPr="00D35C0D">
        <w:rPr>
          <w:color w:val="2D74B5"/>
          <w:lang w:val="en-GB"/>
        </w:rPr>
        <w:t>Immigration</w:t>
      </w:r>
      <w:r w:rsidRPr="00D35C0D">
        <w:rPr>
          <w:color w:val="2D74B5"/>
          <w:spacing w:val="-5"/>
          <w:lang w:val="en-GB"/>
        </w:rPr>
        <w:t xml:space="preserve"> </w:t>
      </w:r>
      <w:r w:rsidRPr="00D35C0D">
        <w:rPr>
          <w:color w:val="2D74B5"/>
          <w:lang w:val="en-GB"/>
        </w:rPr>
        <w:t>History</w:t>
      </w:r>
      <w:r w:rsidRPr="00D35C0D">
        <w:rPr>
          <w:color w:val="2D74B5"/>
          <w:spacing w:val="-6"/>
          <w:lang w:val="en-GB"/>
        </w:rPr>
        <w:t xml:space="preserve"> </w:t>
      </w:r>
      <w:r w:rsidRPr="00D35C0D">
        <w:rPr>
          <w:color w:val="2D74B5"/>
          <w:lang w:val="en-GB"/>
        </w:rPr>
        <w:t>and</w:t>
      </w:r>
      <w:r w:rsidRPr="00D35C0D">
        <w:rPr>
          <w:color w:val="2D74B5"/>
          <w:spacing w:val="-6"/>
          <w:lang w:val="en-GB"/>
        </w:rPr>
        <w:t xml:space="preserve"> </w:t>
      </w:r>
      <w:r w:rsidRPr="00D35C0D">
        <w:rPr>
          <w:color w:val="2D74B5"/>
          <w:lang w:val="en-GB"/>
        </w:rPr>
        <w:t>problems</w:t>
      </w:r>
      <w:r w:rsidRPr="00D35C0D">
        <w:rPr>
          <w:color w:val="2D74B5"/>
          <w:spacing w:val="-4"/>
          <w:lang w:val="en-GB"/>
        </w:rPr>
        <w:t xml:space="preserve"> </w:t>
      </w:r>
      <w:r w:rsidRPr="00D35C0D">
        <w:rPr>
          <w:color w:val="2D74B5"/>
          <w:lang w:val="en-GB"/>
        </w:rPr>
        <w:t>section</w:t>
      </w:r>
    </w:p>
    <w:p w14:paraId="77F56819" w14:textId="77777777" w:rsidR="008D1FE5" w:rsidRPr="00D35C0D" w:rsidRDefault="008D1FE5">
      <w:pPr>
        <w:pStyle w:val="BodyText"/>
        <w:spacing w:before="7"/>
        <w:ind w:left="0"/>
        <w:rPr>
          <w:rFonts w:ascii="Calibri Light"/>
          <w:sz w:val="38"/>
          <w:lang w:val="en-GB"/>
        </w:rPr>
      </w:pPr>
    </w:p>
    <w:p w14:paraId="1CA79081" w14:textId="77777777" w:rsidR="008D1FE5" w:rsidRPr="00D35C0D" w:rsidRDefault="009A4B0A">
      <w:pPr>
        <w:pStyle w:val="Heading2"/>
        <w:spacing w:before="1"/>
        <w:rPr>
          <w:lang w:val="en-GB"/>
        </w:rPr>
      </w:pPr>
      <w:r w:rsidRPr="00D35C0D">
        <w:rPr>
          <w:lang w:val="en-GB"/>
        </w:rPr>
        <w:t>Immigration</w:t>
      </w:r>
      <w:r w:rsidRPr="00D35C0D">
        <w:rPr>
          <w:spacing w:val="-5"/>
          <w:lang w:val="en-GB"/>
        </w:rPr>
        <w:t xml:space="preserve"> </w:t>
      </w:r>
      <w:r w:rsidRPr="00D35C0D">
        <w:rPr>
          <w:lang w:val="en-GB"/>
        </w:rPr>
        <w:t>history:</w:t>
      </w:r>
    </w:p>
    <w:p w14:paraId="635F5D6F" w14:textId="355F3508" w:rsidR="008D1FE5" w:rsidRPr="00D35C0D" w:rsidRDefault="009A4B0A">
      <w:pPr>
        <w:pStyle w:val="BodyText"/>
        <w:spacing w:before="180" w:line="259" w:lineRule="auto"/>
        <w:ind w:right="130"/>
        <w:jc w:val="both"/>
        <w:rPr>
          <w:lang w:val="en-GB"/>
        </w:rPr>
      </w:pPr>
      <w:r w:rsidRPr="00D35C0D">
        <w:rPr>
          <w:lang w:val="en-GB"/>
        </w:rPr>
        <w:t>Please complete the details. If you have not been subject to any of the actions listed (such as refused</w:t>
      </w:r>
      <w:r w:rsidRPr="00D35C0D">
        <w:rPr>
          <w:spacing w:val="-47"/>
          <w:lang w:val="en-GB"/>
        </w:rPr>
        <w:t xml:space="preserve"> </w:t>
      </w:r>
      <w:r w:rsidRPr="00D35C0D">
        <w:rPr>
          <w:lang w:val="en-GB"/>
        </w:rPr>
        <w:t>a</w:t>
      </w:r>
      <w:r w:rsidRPr="00D35C0D">
        <w:rPr>
          <w:spacing w:val="-1"/>
          <w:lang w:val="en-GB"/>
        </w:rPr>
        <w:t xml:space="preserve"> </w:t>
      </w:r>
      <w:r w:rsidRPr="00D35C0D">
        <w:rPr>
          <w:lang w:val="en-GB"/>
        </w:rPr>
        <w:t>visa</w:t>
      </w:r>
      <w:r w:rsidRPr="00D35C0D">
        <w:rPr>
          <w:spacing w:val="-3"/>
          <w:lang w:val="en-GB"/>
        </w:rPr>
        <w:t xml:space="preserve"> </w:t>
      </w:r>
      <w:r w:rsidRPr="00D35C0D">
        <w:rPr>
          <w:lang w:val="en-GB"/>
        </w:rPr>
        <w:t>or deported) in relation</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any</w:t>
      </w:r>
      <w:r w:rsidRPr="00D35C0D">
        <w:rPr>
          <w:spacing w:val="-2"/>
          <w:lang w:val="en-GB"/>
        </w:rPr>
        <w:t xml:space="preserve"> </w:t>
      </w:r>
      <w:r w:rsidRPr="00D35C0D">
        <w:rPr>
          <w:lang w:val="en-GB"/>
        </w:rPr>
        <w:t>country,</w:t>
      </w:r>
      <w:r w:rsidRPr="00D35C0D">
        <w:rPr>
          <w:spacing w:val="-3"/>
          <w:lang w:val="en-GB"/>
        </w:rPr>
        <w:t xml:space="preserve"> </w:t>
      </w:r>
      <w:r w:rsidRPr="00D35C0D">
        <w:rPr>
          <w:lang w:val="en-GB"/>
        </w:rPr>
        <w:t>then select</w:t>
      </w:r>
      <w:r w:rsidRPr="00D35C0D">
        <w:rPr>
          <w:spacing w:val="1"/>
          <w:lang w:val="en-GB"/>
        </w:rPr>
        <w:t xml:space="preserve"> </w:t>
      </w:r>
      <w:r w:rsidRPr="00D35C0D">
        <w:rPr>
          <w:lang w:val="en-GB"/>
        </w:rPr>
        <w:t>‘No</w:t>
      </w:r>
      <w:r w:rsidR="00C22CAC" w:rsidRPr="00D35C0D">
        <w:rPr>
          <w:lang w:val="en-GB"/>
        </w:rPr>
        <w:t>.’</w:t>
      </w:r>
    </w:p>
    <w:p w14:paraId="5C904A7B" w14:textId="77777777" w:rsidR="008D1FE5" w:rsidRPr="00D35C0D" w:rsidRDefault="009A4B0A">
      <w:pPr>
        <w:pStyle w:val="BodyText"/>
        <w:spacing w:before="161"/>
        <w:rPr>
          <w:lang w:val="en-GB"/>
        </w:rPr>
      </w:pPr>
      <w:r w:rsidRPr="00D35C0D">
        <w:rPr>
          <w:lang w:val="en-GB"/>
        </w:rPr>
        <w:t>If</w:t>
      </w:r>
      <w:r w:rsidRPr="00D35C0D">
        <w:rPr>
          <w:spacing w:val="-1"/>
          <w:lang w:val="en-GB"/>
        </w:rPr>
        <w:t xml:space="preserve"> </w:t>
      </w:r>
      <w:r w:rsidRPr="00D35C0D">
        <w:rPr>
          <w:lang w:val="en-GB"/>
        </w:rPr>
        <w:t>you</w:t>
      </w:r>
      <w:r w:rsidRPr="00D35C0D">
        <w:rPr>
          <w:spacing w:val="-1"/>
          <w:lang w:val="en-GB"/>
        </w:rPr>
        <w:t xml:space="preserve"> </w:t>
      </w:r>
      <w:r w:rsidRPr="00D35C0D">
        <w:rPr>
          <w:lang w:val="en-GB"/>
        </w:rPr>
        <w:t>have</w:t>
      </w:r>
      <w:r w:rsidRPr="00D35C0D">
        <w:rPr>
          <w:spacing w:val="-2"/>
          <w:lang w:val="en-GB"/>
        </w:rPr>
        <w:t xml:space="preserve"> </w:t>
      </w:r>
      <w:r w:rsidRPr="00D35C0D">
        <w:rPr>
          <w:lang w:val="en-GB"/>
        </w:rPr>
        <w:t>then</w:t>
      </w:r>
      <w:r w:rsidRPr="00D35C0D">
        <w:rPr>
          <w:spacing w:val="-1"/>
          <w:lang w:val="en-GB"/>
        </w:rPr>
        <w:t xml:space="preserve"> </w:t>
      </w:r>
      <w:proofErr w:type="gramStart"/>
      <w:r w:rsidRPr="00D35C0D">
        <w:rPr>
          <w:lang w:val="en-GB"/>
        </w:rPr>
        <w:t>select</w:t>
      </w:r>
      <w:proofErr w:type="gramEnd"/>
      <w:r w:rsidRPr="00D35C0D">
        <w:rPr>
          <w:lang w:val="en-GB"/>
        </w:rPr>
        <w:t xml:space="preserve"> ‘Yes’ and</w:t>
      </w:r>
      <w:r w:rsidRPr="00D35C0D">
        <w:rPr>
          <w:spacing w:val="-2"/>
          <w:lang w:val="en-GB"/>
        </w:rPr>
        <w:t xml:space="preserve"> </w:t>
      </w:r>
      <w:r w:rsidRPr="00D35C0D">
        <w:rPr>
          <w:lang w:val="en-GB"/>
        </w:rPr>
        <w:t>answer</w:t>
      </w:r>
      <w:r w:rsidRPr="00D35C0D">
        <w:rPr>
          <w:spacing w:val="-2"/>
          <w:lang w:val="en-GB"/>
        </w:rPr>
        <w:t xml:space="preserve"> </w:t>
      </w:r>
      <w:r w:rsidRPr="00D35C0D">
        <w:rPr>
          <w:lang w:val="en-GB"/>
        </w:rPr>
        <w:t>the</w:t>
      </w:r>
      <w:r w:rsidRPr="00D35C0D">
        <w:rPr>
          <w:spacing w:val="1"/>
          <w:lang w:val="en-GB"/>
        </w:rPr>
        <w:t xml:space="preserve"> </w:t>
      </w:r>
      <w:r w:rsidRPr="00D35C0D">
        <w:rPr>
          <w:lang w:val="en-GB"/>
        </w:rPr>
        <w:t>following</w:t>
      </w:r>
      <w:r w:rsidRPr="00D35C0D">
        <w:rPr>
          <w:spacing w:val="-5"/>
          <w:lang w:val="en-GB"/>
        </w:rPr>
        <w:t xml:space="preserve"> </w:t>
      </w:r>
      <w:r w:rsidRPr="00D35C0D">
        <w:rPr>
          <w:lang w:val="en-GB"/>
        </w:rPr>
        <w:t>questions.</w:t>
      </w:r>
    </w:p>
    <w:p w14:paraId="268644C0" w14:textId="77777777" w:rsidR="008D1FE5" w:rsidRPr="00D35C0D" w:rsidRDefault="009A4B0A">
      <w:pPr>
        <w:pStyle w:val="BodyText"/>
        <w:spacing w:before="181" w:line="259" w:lineRule="auto"/>
        <w:ind w:right="629"/>
        <w:jc w:val="both"/>
        <w:rPr>
          <w:lang w:val="en-GB"/>
        </w:rPr>
      </w:pPr>
      <w:r w:rsidRPr="00D35C0D">
        <w:rPr>
          <w:lang w:val="en-GB"/>
        </w:rPr>
        <w:t>If you answer yes to this question, you should contact the International Student Advisers in the</w:t>
      </w:r>
      <w:r w:rsidRPr="00D35C0D">
        <w:rPr>
          <w:spacing w:val="-47"/>
          <w:lang w:val="en-GB"/>
        </w:rPr>
        <w:t xml:space="preserve"> </w:t>
      </w:r>
      <w:r w:rsidRPr="00D35C0D">
        <w:rPr>
          <w:lang w:val="en-GB"/>
        </w:rPr>
        <w:t>Advice and Counselling service at QMUL for advice or referral to a specialist immigration advice</w:t>
      </w:r>
      <w:r w:rsidRPr="00D35C0D">
        <w:rPr>
          <w:spacing w:val="-47"/>
          <w:lang w:val="en-GB"/>
        </w:rPr>
        <w:t xml:space="preserve"> </w:t>
      </w:r>
      <w:r w:rsidRPr="00D35C0D">
        <w:rPr>
          <w:lang w:val="en-GB"/>
        </w:rPr>
        <w:t>service.</w:t>
      </w:r>
    </w:p>
    <w:p w14:paraId="08083B17" w14:textId="77777777" w:rsidR="008D1FE5" w:rsidRPr="00D35C0D" w:rsidRDefault="009A4B0A">
      <w:pPr>
        <w:pStyle w:val="Heading2"/>
        <w:spacing w:before="160"/>
        <w:rPr>
          <w:lang w:val="en-GB"/>
        </w:rPr>
      </w:pPr>
      <w:r w:rsidRPr="00D35C0D">
        <w:rPr>
          <w:lang w:val="en-GB"/>
        </w:rPr>
        <w:t>Breach</w:t>
      </w:r>
      <w:r w:rsidRPr="00D35C0D">
        <w:rPr>
          <w:spacing w:val="-3"/>
          <w:lang w:val="en-GB"/>
        </w:rPr>
        <w:t xml:space="preserve"> </w:t>
      </w:r>
      <w:r w:rsidRPr="00D35C0D">
        <w:rPr>
          <w:lang w:val="en-GB"/>
        </w:rPr>
        <w:t>of</w:t>
      </w:r>
      <w:r w:rsidRPr="00D35C0D">
        <w:rPr>
          <w:spacing w:val="-2"/>
          <w:lang w:val="en-GB"/>
        </w:rPr>
        <w:t xml:space="preserve"> </w:t>
      </w:r>
      <w:r w:rsidRPr="00D35C0D">
        <w:rPr>
          <w:lang w:val="en-GB"/>
        </w:rPr>
        <w:t>UK</w:t>
      </w:r>
      <w:r w:rsidRPr="00D35C0D">
        <w:rPr>
          <w:spacing w:val="-5"/>
          <w:lang w:val="en-GB"/>
        </w:rPr>
        <w:t xml:space="preserve"> </w:t>
      </w:r>
      <w:r w:rsidRPr="00D35C0D">
        <w:rPr>
          <w:lang w:val="en-GB"/>
        </w:rPr>
        <w:t>immigration</w:t>
      </w:r>
      <w:r w:rsidRPr="00D35C0D">
        <w:rPr>
          <w:spacing w:val="-4"/>
          <w:lang w:val="en-GB"/>
        </w:rPr>
        <w:t xml:space="preserve"> </w:t>
      </w:r>
      <w:r w:rsidRPr="00D35C0D">
        <w:rPr>
          <w:lang w:val="en-GB"/>
        </w:rPr>
        <w:t>law:</w:t>
      </w:r>
    </w:p>
    <w:p w14:paraId="3ECFA3D1" w14:textId="3EB7660D" w:rsidR="008D1FE5" w:rsidRPr="00D35C0D" w:rsidRDefault="009A4B0A">
      <w:pPr>
        <w:pStyle w:val="BodyText"/>
        <w:spacing w:before="180" w:line="259" w:lineRule="auto"/>
        <w:ind w:right="205"/>
        <w:jc w:val="both"/>
        <w:rPr>
          <w:lang w:val="en-GB"/>
        </w:rPr>
      </w:pPr>
      <w:r w:rsidRPr="00D35C0D">
        <w:rPr>
          <w:lang w:val="en-GB"/>
        </w:rPr>
        <w:t>Please complete the details. If you have not breached UK immigration law (breaching the conditions</w:t>
      </w:r>
      <w:r w:rsidRPr="00D35C0D">
        <w:rPr>
          <w:spacing w:val="-47"/>
          <w:lang w:val="en-GB"/>
        </w:rPr>
        <w:t xml:space="preserve"> </w:t>
      </w:r>
      <w:r w:rsidRPr="00D35C0D">
        <w:rPr>
          <w:lang w:val="en-GB"/>
        </w:rPr>
        <w:t>of your visa – such as illegal working or staying in the UK beyond your visa validity without making a</w:t>
      </w:r>
      <w:r w:rsidRPr="00D35C0D">
        <w:rPr>
          <w:spacing w:val="-47"/>
          <w:lang w:val="en-GB"/>
        </w:rPr>
        <w:t xml:space="preserve"> </w:t>
      </w:r>
      <w:r w:rsidRPr="00D35C0D">
        <w:rPr>
          <w:lang w:val="en-GB"/>
        </w:rPr>
        <w:t>visa</w:t>
      </w:r>
      <w:r w:rsidRPr="00D35C0D">
        <w:rPr>
          <w:spacing w:val="-1"/>
          <w:lang w:val="en-GB"/>
        </w:rPr>
        <w:t xml:space="preserve"> </w:t>
      </w:r>
      <w:r w:rsidRPr="00D35C0D">
        <w:rPr>
          <w:lang w:val="en-GB"/>
        </w:rPr>
        <w:t>application</w:t>
      </w:r>
      <w:r w:rsidRPr="00D35C0D">
        <w:rPr>
          <w:spacing w:val="-1"/>
          <w:lang w:val="en-GB"/>
        </w:rPr>
        <w:t xml:space="preserve"> </w:t>
      </w:r>
      <w:r w:rsidRPr="00D35C0D">
        <w:rPr>
          <w:lang w:val="en-GB"/>
        </w:rPr>
        <w:t>before</w:t>
      </w:r>
      <w:r w:rsidRPr="00D35C0D">
        <w:rPr>
          <w:spacing w:val="-2"/>
          <w:lang w:val="en-GB"/>
        </w:rPr>
        <w:t xml:space="preserve"> </w:t>
      </w:r>
      <w:r w:rsidRPr="00D35C0D">
        <w:rPr>
          <w:lang w:val="en-GB"/>
        </w:rPr>
        <w:t>the</w:t>
      </w:r>
      <w:r w:rsidRPr="00D35C0D">
        <w:rPr>
          <w:spacing w:val="-2"/>
          <w:lang w:val="en-GB"/>
        </w:rPr>
        <w:t xml:space="preserve"> </w:t>
      </w:r>
      <w:r w:rsidRPr="00D35C0D">
        <w:rPr>
          <w:lang w:val="en-GB"/>
        </w:rPr>
        <w:t>expiry),</w:t>
      </w:r>
      <w:r w:rsidRPr="00D35C0D">
        <w:rPr>
          <w:spacing w:val="-2"/>
          <w:lang w:val="en-GB"/>
        </w:rPr>
        <w:t xml:space="preserve"> </w:t>
      </w:r>
      <w:r w:rsidRPr="00D35C0D">
        <w:rPr>
          <w:lang w:val="en-GB"/>
        </w:rPr>
        <w:t>then select ‘No</w:t>
      </w:r>
      <w:r w:rsidR="00C22CAC" w:rsidRPr="00D35C0D">
        <w:rPr>
          <w:lang w:val="en-GB"/>
        </w:rPr>
        <w:t>.’</w:t>
      </w:r>
    </w:p>
    <w:p w14:paraId="3ECC6730" w14:textId="77777777" w:rsidR="008D1FE5" w:rsidRPr="00D35C0D" w:rsidRDefault="009A4B0A">
      <w:pPr>
        <w:pStyle w:val="BodyText"/>
        <w:spacing w:before="159"/>
        <w:rPr>
          <w:lang w:val="en-GB"/>
        </w:rPr>
      </w:pPr>
      <w:r w:rsidRPr="00D35C0D">
        <w:rPr>
          <w:lang w:val="en-GB"/>
        </w:rPr>
        <w:t>If</w:t>
      </w:r>
      <w:r w:rsidRPr="00D35C0D">
        <w:rPr>
          <w:spacing w:val="-1"/>
          <w:lang w:val="en-GB"/>
        </w:rPr>
        <w:t xml:space="preserve"> </w:t>
      </w:r>
      <w:r w:rsidRPr="00D35C0D">
        <w:rPr>
          <w:lang w:val="en-GB"/>
        </w:rPr>
        <w:t>you</w:t>
      </w:r>
      <w:r w:rsidRPr="00D35C0D">
        <w:rPr>
          <w:spacing w:val="-2"/>
          <w:lang w:val="en-GB"/>
        </w:rPr>
        <w:t xml:space="preserve"> </w:t>
      </w:r>
      <w:r w:rsidRPr="00D35C0D">
        <w:rPr>
          <w:lang w:val="en-GB"/>
        </w:rPr>
        <w:t>have</w:t>
      </w:r>
      <w:r w:rsidRPr="00D35C0D">
        <w:rPr>
          <w:spacing w:val="-3"/>
          <w:lang w:val="en-GB"/>
        </w:rPr>
        <w:t xml:space="preserve"> </w:t>
      </w:r>
      <w:r w:rsidRPr="00D35C0D">
        <w:rPr>
          <w:lang w:val="en-GB"/>
        </w:rPr>
        <w:t>breached</w:t>
      </w:r>
      <w:r w:rsidRPr="00D35C0D">
        <w:rPr>
          <w:spacing w:val="-4"/>
          <w:lang w:val="en-GB"/>
        </w:rPr>
        <w:t xml:space="preserve"> </w:t>
      </w:r>
      <w:r w:rsidRPr="00D35C0D">
        <w:rPr>
          <w:lang w:val="en-GB"/>
        </w:rPr>
        <w:t>UK immigration</w:t>
      </w:r>
      <w:r w:rsidRPr="00D35C0D">
        <w:rPr>
          <w:spacing w:val="-2"/>
          <w:lang w:val="en-GB"/>
        </w:rPr>
        <w:t xml:space="preserve"> </w:t>
      </w:r>
      <w:r w:rsidRPr="00D35C0D">
        <w:rPr>
          <w:lang w:val="en-GB"/>
        </w:rPr>
        <w:t>law,</w:t>
      </w:r>
      <w:r w:rsidRPr="00D35C0D">
        <w:rPr>
          <w:spacing w:val="-3"/>
          <w:lang w:val="en-GB"/>
        </w:rPr>
        <w:t xml:space="preserve"> </w:t>
      </w:r>
      <w:r w:rsidRPr="00D35C0D">
        <w:rPr>
          <w:lang w:val="en-GB"/>
        </w:rPr>
        <w:t>you should</w:t>
      </w:r>
      <w:r w:rsidRPr="00D35C0D">
        <w:rPr>
          <w:spacing w:val="-2"/>
          <w:lang w:val="en-GB"/>
        </w:rPr>
        <w:t xml:space="preserve"> </w:t>
      </w:r>
      <w:r w:rsidRPr="00D35C0D">
        <w:rPr>
          <w:lang w:val="en-GB"/>
        </w:rPr>
        <w:t>select</w:t>
      </w:r>
      <w:r w:rsidRPr="00D35C0D">
        <w:rPr>
          <w:spacing w:val="-2"/>
          <w:lang w:val="en-GB"/>
        </w:rPr>
        <w:t xml:space="preserve"> </w:t>
      </w:r>
      <w:r w:rsidRPr="00D35C0D">
        <w:rPr>
          <w:lang w:val="en-GB"/>
        </w:rPr>
        <w:t>‘Yes’</w:t>
      </w:r>
      <w:r w:rsidRPr="00D35C0D">
        <w:rPr>
          <w:spacing w:val="-1"/>
          <w:lang w:val="en-GB"/>
        </w:rPr>
        <w:t xml:space="preserve"> </w:t>
      </w:r>
      <w:r w:rsidRPr="00D35C0D">
        <w:rPr>
          <w:lang w:val="en-GB"/>
        </w:rPr>
        <w:t>and</w:t>
      </w:r>
      <w:r w:rsidRPr="00D35C0D">
        <w:rPr>
          <w:spacing w:val="-2"/>
          <w:lang w:val="en-GB"/>
        </w:rPr>
        <w:t xml:space="preserve"> </w:t>
      </w:r>
      <w:r w:rsidRPr="00D35C0D">
        <w:rPr>
          <w:lang w:val="en-GB"/>
        </w:rPr>
        <w:t>provide</w:t>
      </w:r>
      <w:r w:rsidRPr="00D35C0D">
        <w:rPr>
          <w:spacing w:val="-3"/>
          <w:lang w:val="en-GB"/>
        </w:rPr>
        <w:t xml:space="preserve"> </w:t>
      </w:r>
      <w:r w:rsidRPr="00D35C0D">
        <w:rPr>
          <w:lang w:val="en-GB"/>
        </w:rPr>
        <w:t>the</w:t>
      </w:r>
      <w:r w:rsidRPr="00D35C0D">
        <w:rPr>
          <w:spacing w:val="-3"/>
          <w:lang w:val="en-GB"/>
        </w:rPr>
        <w:t xml:space="preserve"> </w:t>
      </w:r>
      <w:r w:rsidRPr="00D35C0D">
        <w:rPr>
          <w:lang w:val="en-GB"/>
        </w:rPr>
        <w:t>details requested.</w:t>
      </w:r>
    </w:p>
    <w:p w14:paraId="429F633F" w14:textId="77777777" w:rsidR="008D1FE5" w:rsidRPr="00D35C0D" w:rsidRDefault="009A4B0A">
      <w:pPr>
        <w:pStyle w:val="BodyText"/>
        <w:spacing w:before="183" w:line="259" w:lineRule="auto"/>
        <w:ind w:right="629"/>
        <w:jc w:val="both"/>
        <w:rPr>
          <w:lang w:val="en-GB"/>
        </w:rPr>
      </w:pPr>
      <w:r w:rsidRPr="00D35C0D">
        <w:rPr>
          <w:lang w:val="en-GB"/>
        </w:rPr>
        <w:t>If you answer yes to this question, you should contact the International Student Advisers in the</w:t>
      </w:r>
      <w:r w:rsidRPr="00D35C0D">
        <w:rPr>
          <w:spacing w:val="-47"/>
          <w:lang w:val="en-GB"/>
        </w:rPr>
        <w:t xml:space="preserve"> </w:t>
      </w:r>
      <w:r w:rsidRPr="00D35C0D">
        <w:rPr>
          <w:lang w:val="en-GB"/>
        </w:rPr>
        <w:t>Advice and Counselling service at QMUL for advice or referral to a specialist immigration advice</w:t>
      </w:r>
      <w:r w:rsidRPr="00D35C0D">
        <w:rPr>
          <w:spacing w:val="-47"/>
          <w:lang w:val="en-GB"/>
        </w:rPr>
        <w:t xml:space="preserve"> </w:t>
      </w:r>
      <w:r w:rsidRPr="00D35C0D">
        <w:rPr>
          <w:lang w:val="en-GB"/>
        </w:rPr>
        <w:t>service.</w:t>
      </w:r>
    </w:p>
    <w:p w14:paraId="77AF344F" w14:textId="77777777" w:rsidR="008D1FE5" w:rsidRPr="00D35C0D" w:rsidRDefault="009A4B0A">
      <w:pPr>
        <w:pStyle w:val="Heading2"/>
        <w:spacing w:before="160"/>
        <w:rPr>
          <w:lang w:val="en-GB"/>
        </w:rPr>
      </w:pPr>
      <w:r w:rsidRPr="00D35C0D">
        <w:rPr>
          <w:lang w:val="en-GB"/>
        </w:rPr>
        <w:t>Convictions</w:t>
      </w:r>
      <w:r w:rsidRPr="00D35C0D">
        <w:rPr>
          <w:spacing w:val="-4"/>
          <w:lang w:val="en-GB"/>
        </w:rPr>
        <w:t xml:space="preserve"> </w:t>
      </w:r>
      <w:r w:rsidRPr="00D35C0D">
        <w:rPr>
          <w:lang w:val="en-GB"/>
        </w:rPr>
        <w:t>and</w:t>
      </w:r>
      <w:r w:rsidRPr="00D35C0D">
        <w:rPr>
          <w:spacing w:val="-2"/>
          <w:lang w:val="en-GB"/>
        </w:rPr>
        <w:t xml:space="preserve"> </w:t>
      </w:r>
      <w:r w:rsidRPr="00D35C0D">
        <w:rPr>
          <w:lang w:val="en-GB"/>
        </w:rPr>
        <w:t>other</w:t>
      </w:r>
      <w:r w:rsidRPr="00D35C0D">
        <w:rPr>
          <w:spacing w:val="-1"/>
          <w:lang w:val="en-GB"/>
        </w:rPr>
        <w:t xml:space="preserve"> </w:t>
      </w:r>
      <w:r w:rsidRPr="00D35C0D">
        <w:rPr>
          <w:lang w:val="en-GB"/>
        </w:rPr>
        <w:t>penalties:</w:t>
      </w:r>
    </w:p>
    <w:p w14:paraId="1776C565" w14:textId="77777777" w:rsidR="008D1FE5" w:rsidRPr="00D35C0D" w:rsidRDefault="009A4B0A">
      <w:pPr>
        <w:pStyle w:val="BodyText"/>
        <w:spacing w:before="180"/>
        <w:rPr>
          <w:lang w:val="en-GB"/>
        </w:rPr>
      </w:pPr>
      <w:r w:rsidRPr="00D35C0D">
        <w:rPr>
          <w:lang w:val="en-GB"/>
        </w:rPr>
        <w:t>You</w:t>
      </w:r>
      <w:r w:rsidRPr="00D35C0D">
        <w:rPr>
          <w:spacing w:val="-4"/>
          <w:lang w:val="en-GB"/>
        </w:rPr>
        <w:t xml:space="preserve"> </w:t>
      </w:r>
      <w:r w:rsidRPr="00D35C0D">
        <w:rPr>
          <w:lang w:val="en-GB"/>
        </w:rPr>
        <w:t>will need</w:t>
      </w:r>
      <w:r w:rsidRPr="00D35C0D">
        <w:rPr>
          <w:spacing w:val="-3"/>
          <w:lang w:val="en-GB"/>
        </w:rPr>
        <w:t xml:space="preserve"> </w:t>
      </w:r>
      <w:r w:rsidRPr="00D35C0D">
        <w:rPr>
          <w:lang w:val="en-GB"/>
        </w:rPr>
        <w:t>to</w:t>
      </w:r>
      <w:r w:rsidRPr="00D35C0D">
        <w:rPr>
          <w:spacing w:val="-1"/>
          <w:lang w:val="en-GB"/>
        </w:rPr>
        <w:t xml:space="preserve"> </w:t>
      </w:r>
      <w:r w:rsidRPr="00D35C0D">
        <w:rPr>
          <w:lang w:val="en-GB"/>
        </w:rPr>
        <w:t>select</w:t>
      </w:r>
      <w:r w:rsidRPr="00D35C0D">
        <w:rPr>
          <w:spacing w:val="1"/>
          <w:lang w:val="en-GB"/>
        </w:rPr>
        <w:t xml:space="preserve"> </w:t>
      </w:r>
      <w:r w:rsidRPr="00D35C0D">
        <w:rPr>
          <w:lang w:val="en-GB"/>
        </w:rPr>
        <w:t>if</w:t>
      </w:r>
      <w:r w:rsidRPr="00D35C0D">
        <w:rPr>
          <w:spacing w:val="-3"/>
          <w:lang w:val="en-GB"/>
        </w:rPr>
        <w:t xml:space="preserve"> </w:t>
      </w:r>
      <w:r w:rsidRPr="00D35C0D">
        <w:rPr>
          <w:lang w:val="en-GB"/>
        </w:rPr>
        <w:t>any of</w:t>
      </w:r>
      <w:r w:rsidRPr="00D35C0D">
        <w:rPr>
          <w:spacing w:val="-3"/>
          <w:lang w:val="en-GB"/>
        </w:rPr>
        <w:t xml:space="preserve"> </w:t>
      </w:r>
      <w:r w:rsidRPr="00D35C0D">
        <w:rPr>
          <w:lang w:val="en-GB"/>
        </w:rPr>
        <w:t>the</w:t>
      </w:r>
      <w:r w:rsidRPr="00D35C0D">
        <w:rPr>
          <w:spacing w:val="-3"/>
          <w:lang w:val="en-GB"/>
        </w:rPr>
        <w:t xml:space="preserve"> </w:t>
      </w:r>
      <w:r w:rsidRPr="00D35C0D">
        <w:rPr>
          <w:lang w:val="en-GB"/>
        </w:rPr>
        <w:t>list</w:t>
      </w:r>
      <w:r w:rsidRPr="00D35C0D">
        <w:rPr>
          <w:spacing w:val="-2"/>
          <w:lang w:val="en-GB"/>
        </w:rPr>
        <w:t xml:space="preserve"> </w:t>
      </w:r>
      <w:r w:rsidRPr="00D35C0D">
        <w:rPr>
          <w:lang w:val="en-GB"/>
        </w:rPr>
        <w:t>of convictions or</w:t>
      </w:r>
      <w:r w:rsidRPr="00D35C0D">
        <w:rPr>
          <w:spacing w:val="-1"/>
          <w:lang w:val="en-GB"/>
        </w:rPr>
        <w:t xml:space="preserve"> </w:t>
      </w:r>
      <w:r w:rsidRPr="00D35C0D">
        <w:rPr>
          <w:lang w:val="en-GB"/>
        </w:rPr>
        <w:t>penalties</w:t>
      </w:r>
      <w:r w:rsidRPr="00D35C0D">
        <w:rPr>
          <w:spacing w:val="-2"/>
          <w:lang w:val="en-GB"/>
        </w:rPr>
        <w:t xml:space="preserve"> </w:t>
      </w:r>
      <w:r w:rsidRPr="00D35C0D">
        <w:rPr>
          <w:lang w:val="en-GB"/>
        </w:rPr>
        <w:t>applies</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you.</w:t>
      </w:r>
      <w:r w:rsidRPr="00D35C0D">
        <w:rPr>
          <w:spacing w:val="-2"/>
          <w:lang w:val="en-GB"/>
        </w:rPr>
        <w:t xml:space="preserve"> </w:t>
      </w:r>
      <w:r w:rsidRPr="00D35C0D">
        <w:rPr>
          <w:lang w:val="en-GB"/>
        </w:rPr>
        <w:t>If not,</w:t>
      </w:r>
      <w:r w:rsidRPr="00D35C0D">
        <w:rPr>
          <w:spacing w:val="-2"/>
          <w:lang w:val="en-GB"/>
        </w:rPr>
        <w:t xml:space="preserve"> </w:t>
      </w:r>
      <w:r w:rsidRPr="00D35C0D">
        <w:rPr>
          <w:lang w:val="en-GB"/>
        </w:rPr>
        <w:t>you</w:t>
      </w:r>
      <w:r w:rsidRPr="00D35C0D">
        <w:rPr>
          <w:spacing w:val="-1"/>
          <w:lang w:val="en-GB"/>
        </w:rPr>
        <w:t xml:space="preserve"> </w:t>
      </w:r>
      <w:r w:rsidRPr="00D35C0D">
        <w:rPr>
          <w:lang w:val="en-GB"/>
        </w:rPr>
        <w:t>can</w:t>
      </w:r>
    </w:p>
    <w:p w14:paraId="427F6F8F" w14:textId="77777777" w:rsidR="008D1FE5" w:rsidRPr="00D35C0D" w:rsidRDefault="009A4B0A">
      <w:pPr>
        <w:pStyle w:val="BodyText"/>
        <w:spacing w:before="22"/>
        <w:rPr>
          <w:lang w:val="en-GB"/>
        </w:rPr>
      </w:pPr>
      <w:r w:rsidRPr="00D35C0D">
        <w:rPr>
          <w:lang w:val="en-GB"/>
        </w:rPr>
        <w:t>select</w:t>
      </w:r>
      <w:r w:rsidRPr="00D35C0D">
        <w:rPr>
          <w:spacing w:val="-3"/>
          <w:lang w:val="en-GB"/>
        </w:rPr>
        <w:t xml:space="preserve"> </w:t>
      </w:r>
      <w:r w:rsidRPr="00D35C0D">
        <w:rPr>
          <w:lang w:val="en-GB"/>
        </w:rPr>
        <w:t>the final</w:t>
      </w:r>
      <w:r w:rsidRPr="00D35C0D">
        <w:rPr>
          <w:spacing w:val="-4"/>
          <w:lang w:val="en-GB"/>
        </w:rPr>
        <w:t xml:space="preserve"> </w:t>
      </w:r>
      <w:r w:rsidRPr="00D35C0D">
        <w:rPr>
          <w:lang w:val="en-GB"/>
        </w:rPr>
        <w:t>option</w:t>
      </w:r>
      <w:r w:rsidRPr="00D35C0D">
        <w:rPr>
          <w:spacing w:val="-4"/>
          <w:lang w:val="en-GB"/>
        </w:rPr>
        <w:t xml:space="preserve"> </w:t>
      </w:r>
      <w:r w:rsidRPr="00D35C0D">
        <w:rPr>
          <w:lang w:val="en-GB"/>
        </w:rPr>
        <w:t>which</w:t>
      </w:r>
      <w:r w:rsidRPr="00D35C0D">
        <w:rPr>
          <w:spacing w:val="-1"/>
          <w:lang w:val="en-GB"/>
        </w:rPr>
        <w:t xml:space="preserve"> </w:t>
      </w:r>
      <w:r w:rsidRPr="00D35C0D">
        <w:rPr>
          <w:lang w:val="en-GB"/>
        </w:rPr>
        <w:t>is</w:t>
      </w:r>
      <w:r w:rsidRPr="00D35C0D">
        <w:rPr>
          <w:spacing w:val="-1"/>
          <w:lang w:val="en-GB"/>
        </w:rPr>
        <w:t xml:space="preserve"> </w:t>
      </w:r>
      <w:r w:rsidRPr="00D35C0D">
        <w:rPr>
          <w:lang w:val="en-GB"/>
        </w:rPr>
        <w:t>“No,</w:t>
      </w:r>
      <w:r w:rsidRPr="00D35C0D">
        <w:rPr>
          <w:spacing w:val="-1"/>
          <w:lang w:val="en-GB"/>
        </w:rPr>
        <w:t xml:space="preserve"> </w:t>
      </w:r>
      <w:r w:rsidRPr="00D35C0D">
        <w:rPr>
          <w:lang w:val="en-GB"/>
        </w:rPr>
        <w:t>I</w:t>
      </w:r>
      <w:r w:rsidRPr="00D35C0D">
        <w:rPr>
          <w:spacing w:val="-1"/>
          <w:lang w:val="en-GB"/>
        </w:rPr>
        <w:t xml:space="preserve"> </w:t>
      </w:r>
      <w:r w:rsidRPr="00D35C0D">
        <w:rPr>
          <w:lang w:val="en-GB"/>
        </w:rPr>
        <w:t>have never</w:t>
      </w:r>
      <w:r w:rsidRPr="00D35C0D">
        <w:rPr>
          <w:spacing w:val="-1"/>
          <w:lang w:val="en-GB"/>
        </w:rPr>
        <w:t xml:space="preserve"> </w:t>
      </w:r>
      <w:r w:rsidRPr="00D35C0D">
        <w:rPr>
          <w:lang w:val="en-GB"/>
        </w:rPr>
        <w:t>had</w:t>
      </w:r>
      <w:r w:rsidRPr="00D35C0D">
        <w:rPr>
          <w:spacing w:val="-1"/>
          <w:lang w:val="en-GB"/>
        </w:rPr>
        <w:t xml:space="preserve"> </w:t>
      </w:r>
      <w:r w:rsidRPr="00D35C0D">
        <w:rPr>
          <w:lang w:val="en-GB"/>
        </w:rPr>
        <w:t>any</w:t>
      </w:r>
      <w:r w:rsidRPr="00D35C0D">
        <w:rPr>
          <w:spacing w:val="-1"/>
          <w:lang w:val="en-GB"/>
        </w:rPr>
        <w:t xml:space="preserve"> </w:t>
      </w:r>
      <w:r w:rsidRPr="00D35C0D">
        <w:rPr>
          <w:lang w:val="en-GB"/>
        </w:rPr>
        <w:t>of</w:t>
      </w:r>
      <w:r w:rsidRPr="00D35C0D">
        <w:rPr>
          <w:spacing w:val="-4"/>
          <w:lang w:val="en-GB"/>
        </w:rPr>
        <w:t xml:space="preserve"> </w:t>
      </w:r>
      <w:r w:rsidRPr="00D35C0D">
        <w:rPr>
          <w:lang w:val="en-GB"/>
        </w:rPr>
        <w:t>these”</w:t>
      </w:r>
    </w:p>
    <w:p w14:paraId="7A153FCE" w14:textId="77777777" w:rsidR="00FB766C" w:rsidRDefault="00FB766C">
      <w:pPr>
        <w:pStyle w:val="BodyText"/>
        <w:spacing w:before="41" w:line="259" w:lineRule="auto"/>
        <w:ind w:right="572"/>
        <w:rPr>
          <w:lang w:val="en-GB"/>
        </w:rPr>
      </w:pPr>
    </w:p>
    <w:p w14:paraId="29EAA064" w14:textId="7A932592" w:rsidR="008D1FE5" w:rsidRPr="00D35C0D" w:rsidRDefault="009A4B0A">
      <w:pPr>
        <w:pStyle w:val="BodyText"/>
        <w:spacing w:before="41" w:line="259" w:lineRule="auto"/>
        <w:ind w:right="572"/>
        <w:rPr>
          <w:lang w:val="en-GB"/>
        </w:rPr>
      </w:pPr>
      <w:r w:rsidRPr="00D35C0D">
        <w:rPr>
          <w:lang w:val="en-GB"/>
        </w:rPr>
        <w:t>If you answer ‘Yes’ to any of this set of questions on convictions and other penalties, you will be</w:t>
      </w:r>
      <w:r w:rsidRPr="00D35C0D">
        <w:rPr>
          <w:spacing w:val="-47"/>
          <w:lang w:val="en-GB"/>
        </w:rPr>
        <w:t xml:space="preserve"> </w:t>
      </w:r>
      <w:r w:rsidRPr="00D35C0D">
        <w:rPr>
          <w:lang w:val="en-GB"/>
        </w:rPr>
        <w:t>asked</w:t>
      </w:r>
      <w:r w:rsidRPr="00D35C0D">
        <w:rPr>
          <w:spacing w:val="-2"/>
          <w:lang w:val="en-GB"/>
        </w:rPr>
        <w:t xml:space="preserve"> </w:t>
      </w:r>
      <w:r w:rsidRPr="00D35C0D">
        <w:rPr>
          <w:lang w:val="en-GB"/>
        </w:rPr>
        <w:t>to</w:t>
      </w:r>
      <w:r w:rsidRPr="00D35C0D">
        <w:rPr>
          <w:spacing w:val="1"/>
          <w:lang w:val="en-GB"/>
        </w:rPr>
        <w:t xml:space="preserve"> </w:t>
      </w:r>
      <w:r w:rsidRPr="00D35C0D">
        <w:rPr>
          <w:lang w:val="en-GB"/>
        </w:rPr>
        <w:t>provide</w:t>
      </w:r>
      <w:r w:rsidRPr="00D35C0D">
        <w:rPr>
          <w:spacing w:val="1"/>
          <w:lang w:val="en-GB"/>
        </w:rPr>
        <w:t xml:space="preserve"> </w:t>
      </w:r>
      <w:r w:rsidRPr="00D35C0D">
        <w:rPr>
          <w:lang w:val="en-GB"/>
        </w:rPr>
        <w:t>details.</w:t>
      </w:r>
    </w:p>
    <w:p w14:paraId="2917EE27" w14:textId="77777777" w:rsidR="008D1FE5" w:rsidRPr="00D35C0D" w:rsidRDefault="009A4B0A">
      <w:pPr>
        <w:pStyle w:val="BodyText"/>
        <w:spacing w:before="159" w:line="259" w:lineRule="auto"/>
        <w:ind w:right="772"/>
        <w:rPr>
          <w:lang w:val="en-GB"/>
        </w:rPr>
      </w:pPr>
      <w:r w:rsidRPr="00D35C0D">
        <w:rPr>
          <w:lang w:val="en-GB"/>
        </w:rPr>
        <w:t>If you answer yes to any of this set of questions, you should contact the International Student</w:t>
      </w:r>
      <w:r w:rsidRPr="00D35C0D">
        <w:rPr>
          <w:spacing w:val="-47"/>
          <w:lang w:val="en-GB"/>
        </w:rPr>
        <w:t xml:space="preserve"> </w:t>
      </w:r>
      <w:r w:rsidRPr="00D35C0D">
        <w:rPr>
          <w:lang w:val="en-GB"/>
        </w:rPr>
        <w:t>Advisers in the Advice and Counselling service at QMUL for advice or referral to a specialist</w:t>
      </w:r>
      <w:r w:rsidRPr="00D35C0D">
        <w:rPr>
          <w:spacing w:val="1"/>
          <w:lang w:val="en-GB"/>
        </w:rPr>
        <w:t xml:space="preserve"> </w:t>
      </w:r>
      <w:r w:rsidRPr="00D35C0D">
        <w:rPr>
          <w:lang w:val="en-GB"/>
        </w:rPr>
        <w:t>immigration</w:t>
      </w:r>
      <w:r w:rsidRPr="00D35C0D">
        <w:rPr>
          <w:spacing w:val="-4"/>
          <w:lang w:val="en-GB"/>
        </w:rPr>
        <w:t xml:space="preserve"> </w:t>
      </w:r>
      <w:r w:rsidRPr="00D35C0D">
        <w:rPr>
          <w:lang w:val="en-GB"/>
        </w:rPr>
        <w:t>advice</w:t>
      </w:r>
      <w:r w:rsidRPr="00D35C0D">
        <w:rPr>
          <w:spacing w:val="1"/>
          <w:lang w:val="en-GB"/>
        </w:rPr>
        <w:t xml:space="preserve"> </w:t>
      </w:r>
      <w:r w:rsidRPr="00D35C0D">
        <w:rPr>
          <w:lang w:val="en-GB"/>
        </w:rPr>
        <w:t>service.</w:t>
      </w:r>
    </w:p>
    <w:p w14:paraId="16180F22" w14:textId="77777777" w:rsidR="008D1FE5" w:rsidRPr="00D35C0D" w:rsidRDefault="009A4B0A">
      <w:pPr>
        <w:pStyle w:val="Heading2"/>
        <w:spacing w:before="160"/>
        <w:rPr>
          <w:lang w:val="en-GB"/>
        </w:rPr>
      </w:pPr>
      <w:r w:rsidRPr="00D35C0D">
        <w:rPr>
          <w:lang w:val="en-GB"/>
        </w:rPr>
        <w:t>War</w:t>
      </w:r>
      <w:r w:rsidRPr="00D35C0D">
        <w:rPr>
          <w:spacing w:val="-2"/>
          <w:lang w:val="en-GB"/>
        </w:rPr>
        <w:t xml:space="preserve"> </w:t>
      </w:r>
      <w:r w:rsidRPr="00D35C0D">
        <w:rPr>
          <w:lang w:val="en-GB"/>
        </w:rPr>
        <w:t>crimes:</w:t>
      </w:r>
    </w:p>
    <w:p w14:paraId="34095156" w14:textId="77777777" w:rsidR="008D1FE5" w:rsidRPr="00D35C0D" w:rsidRDefault="009A4B0A" w:rsidP="2B64A931">
      <w:pPr>
        <w:pStyle w:val="BodyText"/>
        <w:spacing w:before="182" w:line="256" w:lineRule="auto"/>
        <w:ind w:right="1136"/>
      </w:pPr>
      <w:r w:rsidRPr="2B64A931">
        <w:t>Please complete the question answering ‘Yes’ or ‘No’. There is guidance to help with your</w:t>
      </w:r>
      <w:r w:rsidRPr="2B64A931">
        <w:rPr>
          <w:spacing w:val="-47"/>
        </w:rPr>
        <w:t xml:space="preserve"> </w:t>
      </w:r>
      <w:r w:rsidRPr="2B64A931">
        <w:t>understanding</w:t>
      </w:r>
      <w:r w:rsidRPr="2B64A931">
        <w:rPr>
          <w:spacing w:val="-2"/>
        </w:rPr>
        <w:t xml:space="preserve"> </w:t>
      </w:r>
      <w:r w:rsidRPr="2B64A931">
        <w:t>of war crimes,</w:t>
      </w:r>
      <w:r w:rsidRPr="2B64A931">
        <w:rPr>
          <w:spacing w:val="-1"/>
        </w:rPr>
        <w:t xml:space="preserve"> </w:t>
      </w:r>
      <w:r w:rsidRPr="2B64A931">
        <w:t>which</w:t>
      </w:r>
      <w:r w:rsidRPr="2B64A931">
        <w:rPr>
          <w:spacing w:val="-4"/>
        </w:rPr>
        <w:t xml:space="preserve"> </w:t>
      </w:r>
      <w:r w:rsidRPr="2B64A931">
        <w:t>you</w:t>
      </w:r>
      <w:r w:rsidRPr="2B64A931">
        <w:rPr>
          <w:spacing w:val="-1"/>
        </w:rPr>
        <w:t xml:space="preserve"> </w:t>
      </w:r>
      <w:r w:rsidRPr="2B64A931">
        <w:t>will</w:t>
      </w:r>
      <w:r w:rsidRPr="2B64A931">
        <w:rPr>
          <w:spacing w:val="-1"/>
        </w:rPr>
        <w:t xml:space="preserve"> </w:t>
      </w:r>
      <w:r w:rsidRPr="2B64A931">
        <w:t>need</w:t>
      </w:r>
      <w:r w:rsidRPr="2B64A931">
        <w:rPr>
          <w:spacing w:val="-1"/>
        </w:rPr>
        <w:t xml:space="preserve"> </w:t>
      </w:r>
      <w:r w:rsidRPr="2B64A931">
        <w:t>to</w:t>
      </w:r>
      <w:r w:rsidRPr="2B64A931">
        <w:rPr>
          <w:spacing w:val="-1"/>
        </w:rPr>
        <w:t xml:space="preserve"> </w:t>
      </w:r>
      <w:r w:rsidRPr="2B64A931">
        <w:t>confirm</w:t>
      </w:r>
      <w:r w:rsidRPr="2B64A931">
        <w:rPr>
          <w:spacing w:val="-3"/>
        </w:rPr>
        <w:t xml:space="preserve"> </w:t>
      </w:r>
      <w:r w:rsidRPr="2B64A931">
        <w:t>that</w:t>
      </w:r>
      <w:r w:rsidRPr="2B64A931">
        <w:rPr>
          <w:spacing w:val="-2"/>
        </w:rPr>
        <w:t xml:space="preserve"> </w:t>
      </w:r>
      <w:r w:rsidRPr="2B64A931">
        <w:t>you</w:t>
      </w:r>
      <w:r w:rsidRPr="2B64A931">
        <w:rPr>
          <w:spacing w:val="-1"/>
        </w:rPr>
        <w:t xml:space="preserve"> </w:t>
      </w:r>
      <w:r w:rsidRPr="2B64A931">
        <w:t>have</w:t>
      </w:r>
      <w:r w:rsidRPr="2B64A931">
        <w:rPr>
          <w:spacing w:val="1"/>
        </w:rPr>
        <w:t xml:space="preserve"> </w:t>
      </w:r>
      <w:r w:rsidRPr="2B64A931">
        <w:t>read.</w:t>
      </w:r>
    </w:p>
    <w:p w14:paraId="64821CBE" w14:textId="77777777" w:rsidR="008D1FE5" w:rsidRPr="00D35C0D" w:rsidRDefault="009A4B0A">
      <w:pPr>
        <w:pStyle w:val="Heading2"/>
        <w:spacing w:before="165"/>
        <w:rPr>
          <w:lang w:val="en-GB"/>
        </w:rPr>
      </w:pPr>
      <w:r w:rsidRPr="00D35C0D">
        <w:rPr>
          <w:lang w:val="en-GB"/>
        </w:rPr>
        <w:t>Terrorist</w:t>
      </w:r>
      <w:r w:rsidRPr="00D35C0D">
        <w:rPr>
          <w:spacing w:val="-4"/>
          <w:lang w:val="en-GB"/>
        </w:rPr>
        <w:t xml:space="preserve"> </w:t>
      </w:r>
      <w:r w:rsidRPr="00D35C0D">
        <w:rPr>
          <w:lang w:val="en-GB"/>
        </w:rPr>
        <w:t>activities,</w:t>
      </w:r>
      <w:r w:rsidRPr="00D35C0D">
        <w:rPr>
          <w:spacing w:val="-5"/>
          <w:lang w:val="en-GB"/>
        </w:rPr>
        <w:t xml:space="preserve"> </w:t>
      </w:r>
      <w:r w:rsidRPr="00D35C0D">
        <w:rPr>
          <w:lang w:val="en-GB"/>
        </w:rPr>
        <w:t>organisations</w:t>
      </w:r>
      <w:r w:rsidRPr="00D35C0D">
        <w:rPr>
          <w:spacing w:val="-3"/>
          <w:lang w:val="en-GB"/>
        </w:rPr>
        <w:t xml:space="preserve"> </w:t>
      </w:r>
      <w:r w:rsidRPr="00D35C0D">
        <w:rPr>
          <w:lang w:val="en-GB"/>
        </w:rPr>
        <w:t>and</w:t>
      </w:r>
      <w:r w:rsidRPr="00D35C0D">
        <w:rPr>
          <w:spacing w:val="-4"/>
          <w:lang w:val="en-GB"/>
        </w:rPr>
        <w:t xml:space="preserve"> </w:t>
      </w:r>
      <w:r w:rsidRPr="00D35C0D">
        <w:rPr>
          <w:lang w:val="en-GB"/>
        </w:rPr>
        <w:t>views:</w:t>
      </w:r>
    </w:p>
    <w:p w14:paraId="6E959051" w14:textId="77777777" w:rsidR="008D1FE5" w:rsidRPr="00D35C0D" w:rsidRDefault="009A4B0A">
      <w:pPr>
        <w:pStyle w:val="BodyText"/>
        <w:spacing w:before="181" w:line="259" w:lineRule="auto"/>
        <w:ind w:right="445"/>
        <w:rPr>
          <w:lang w:val="en-GB"/>
        </w:rPr>
      </w:pPr>
      <w:r w:rsidRPr="00D35C0D">
        <w:rPr>
          <w:lang w:val="en-GB"/>
        </w:rPr>
        <w:lastRenderedPageBreak/>
        <w:t>Please complete the question answering ‘Yes’ or ‘No’. There is guidance to help with your</w:t>
      </w:r>
      <w:r w:rsidRPr="00D35C0D">
        <w:rPr>
          <w:spacing w:val="1"/>
          <w:lang w:val="en-GB"/>
        </w:rPr>
        <w:t xml:space="preserve"> </w:t>
      </w:r>
      <w:r w:rsidRPr="00D35C0D">
        <w:rPr>
          <w:lang w:val="en-GB"/>
        </w:rPr>
        <w:t>understanding of terrorist activities, organisations and views, which you will need to confirm that</w:t>
      </w:r>
      <w:r w:rsidRPr="00D35C0D">
        <w:rPr>
          <w:spacing w:val="-47"/>
          <w:lang w:val="en-GB"/>
        </w:rPr>
        <w:t xml:space="preserve"> </w:t>
      </w:r>
      <w:r w:rsidRPr="00D35C0D">
        <w:rPr>
          <w:lang w:val="en-GB"/>
        </w:rPr>
        <w:t>you</w:t>
      </w:r>
      <w:r w:rsidRPr="00D35C0D">
        <w:rPr>
          <w:spacing w:val="-2"/>
          <w:lang w:val="en-GB"/>
        </w:rPr>
        <w:t xml:space="preserve"> </w:t>
      </w:r>
      <w:r w:rsidRPr="00D35C0D">
        <w:rPr>
          <w:lang w:val="en-GB"/>
        </w:rPr>
        <w:t>have</w:t>
      </w:r>
      <w:r w:rsidRPr="00D35C0D">
        <w:rPr>
          <w:spacing w:val="1"/>
          <w:lang w:val="en-GB"/>
        </w:rPr>
        <w:t xml:space="preserve"> </w:t>
      </w:r>
      <w:r w:rsidRPr="00D35C0D">
        <w:rPr>
          <w:lang w:val="en-GB"/>
        </w:rPr>
        <w:t>read.</w:t>
      </w:r>
    </w:p>
    <w:p w14:paraId="7ACE77D2" w14:textId="77777777" w:rsidR="008D1FE5" w:rsidRPr="00D35C0D" w:rsidRDefault="009A4B0A">
      <w:pPr>
        <w:pStyle w:val="Heading2"/>
        <w:rPr>
          <w:lang w:val="en-GB"/>
        </w:rPr>
      </w:pPr>
      <w:r w:rsidRPr="00D35C0D">
        <w:rPr>
          <w:lang w:val="en-GB"/>
        </w:rPr>
        <w:t>Extremist</w:t>
      </w:r>
      <w:r w:rsidRPr="00D35C0D">
        <w:rPr>
          <w:spacing w:val="-3"/>
          <w:lang w:val="en-GB"/>
        </w:rPr>
        <w:t xml:space="preserve"> </w:t>
      </w:r>
      <w:r w:rsidRPr="00D35C0D">
        <w:rPr>
          <w:lang w:val="en-GB"/>
        </w:rPr>
        <w:t>organisation</w:t>
      </w:r>
      <w:r w:rsidRPr="00D35C0D">
        <w:rPr>
          <w:spacing w:val="-4"/>
          <w:lang w:val="en-GB"/>
        </w:rPr>
        <w:t xml:space="preserve"> </w:t>
      </w:r>
      <w:r w:rsidRPr="00D35C0D">
        <w:rPr>
          <w:lang w:val="en-GB"/>
        </w:rPr>
        <w:t>and</w:t>
      </w:r>
      <w:r w:rsidRPr="00D35C0D">
        <w:rPr>
          <w:spacing w:val="-3"/>
          <w:lang w:val="en-GB"/>
        </w:rPr>
        <w:t xml:space="preserve"> </w:t>
      </w:r>
      <w:r w:rsidRPr="00D35C0D">
        <w:rPr>
          <w:lang w:val="en-GB"/>
        </w:rPr>
        <w:t>view:</w:t>
      </w:r>
    </w:p>
    <w:p w14:paraId="5DD7B1FE" w14:textId="77777777" w:rsidR="008D1FE5" w:rsidRPr="00D35C0D" w:rsidRDefault="009A4B0A" w:rsidP="2B64A931">
      <w:pPr>
        <w:pStyle w:val="BodyText"/>
        <w:spacing w:before="180" w:line="259" w:lineRule="auto"/>
        <w:ind w:right="456"/>
      </w:pPr>
      <w:r w:rsidRPr="2B64A931">
        <w:t>Please complete the question answering ‘Yes’ or ‘No’. There is guidance to help with your</w:t>
      </w:r>
      <w:r w:rsidRPr="2B64A931">
        <w:rPr>
          <w:spacing w:val="1"/>
        </w:rPr>
        <w:t xml:space="preserve"> </w:t>
      </w:r>
      <w:r w:rsidRPr="2B64A931">
        <w:t xml:space="preserve">understanding of extremist </w:t>
      </w:r>
      <w:proofErr w:type="spellStart"/>
      <w:r w:rsidRPr="2B64A931">
        <w:t>organisation</w:t>
      </w:r>
      <w:proofErr w:type="spellEnd"/>
      <w:r w:rsidRPr="2B64A931">
        <w:t xml:space="preserve"> and views, which you will need to confirm that you have</w:t>
      </w:r>
      <w:r w:rsidRPr="2B64A931">
        <w:rPr>
          <w:spacing w:val="-47"/>
        </w:rPr>
        <w:t xml:space="preserve"> </w:t>
      </w:r>
      <w:r w:rsidRPr="2B64A931">
        <w:t>read.</w:t>
      </w:r>
    </w:p>
    <w:p w14:paraId="36D43D1C" w14:textId="77777777" w:rsidR="008D1FE5" w:rsidRPr="00D35C0D" w:rsidRDefault="009A4B0A">
      <w:pPr>
        <w:pStyle w:val="Heading2"/>
        <w:spacing w:before="160"/>
        <w:rPr>
          <w:lang w:val="en-GB"/>
        </w:rPr>
      </w:pPr>
      <w:r w:rsidRPr="00D35C0D">
        <w:rPr>
          <w:lang w:val="en-GB"/>
        </w:rPr>
        <w:t>Person</w:t>
      </w:r>
      <w:r w:rsidRPr="00D35C0D">
        <w:rPr>
          <w:spacing w:val="-3"/>
          <w:lang w:val="en-GB"/>
        </w:rPr>
        <w:t xml:space="preserve"> </w:t>
      </w:r>
      <w:r w:rsidRPr="00D35C0D">
        <w:rPr>
          <w:lang w:val="en-GB"/>
        </w:rPr>
        <w:t>of</w:t>
      </w:r>
      <w:r w:rsidRPr="00D35C0D">
        <w:rPr>
          <w:spacing w:val="-2"/>
          <w:lang w:val="en-GB"/>
        </w:rPr>
        <w:t xml:space="preserve"> </w:t>
      </w:r>
      <w:r w:rsidRPr="00D35C0D">
        <w:rPr>
          <w:lang w:val="en-GB"/>
        </w:rPr>
        <w:t>good</w:t>
      </w:r>
      <w:r w:rsidRPr="00D35C0D">
        <w:rPr>
          <w:spacing w:val="-2"/>
          <w:lang w:val="en-GB"/>
        </w:rPr>
        <w:t xml:space="preserve"> </w:t>
      </w:r>
      <w:r w:rsidRPr="00D35C0D">
        <w:rPr>
          <w:lang w:val="en-GB"/>
        </w:rPr>
        <w:t>character:</w:t>
      </w:r>
    </w:p>
    <w:p w14:paraId="07391ADD" w14:textId="77777777" w:rsidR="008D1FE5" w:rsidRPr="00D35C0D" w:rsidRDefault="009A4B0A" w:rsidP="2B64A931">
      <w:pPr>
        <w:pStyle w:val="BodyText"/>
        <w:spacing w:before="182"/>
      </w:pPr>
      <w:r w:rsidRPr="2B64A931">
        <w:t>Please complete</w:t>
      </w:r>
      <w:r w:rsidRPr="2B64A931">
        <w:rPr>
          <w:spacing w:val="-3"/>
        </w:rPr>
        <w:t xml:space="preserve"> </w:t>
      </w:r>
      <w:r w:rsidRPr="2B64A931">
        <w:t>the question answering</w:t>
      </w:r>
      <w:r w:rsidRPr="2B64A931">
        <w:rPr>
          <w:spacing w:val="-2"/>
        </w:rPr>
        <w:t xml:space="preserve"> </w:t>
      </w:r>
      <w:r w:rsidRPr="2B64A931">
        <w:t>‘Yes’</w:t>
      </w:r>
      <w:r w:rsidRPr="2B64A931">
        <w:rPr>
          <w:spacing w:val="-3"/>
        </w:rPr>
        <w:t xml:space="preserve"> </w:t>
      </w:r>
      <w:r w:rsidRPr="2B64A931">
        <w:t>or ‘No’.</w:t>
      </w:r>
      <w:r w:rsidRPr="2B64A931">
        <w:rPr>
          <w:spacing w:val="-4"/>
        </w:rPr>
        <w:t xml:space="preserve"> </w:t>
      </w:r>
      <w:r w:rsidRPr="2B64A931">
        <w:t>If</w:t>
      </w:r>
      <w:r w:rsidRPr="2B64A931">
        <w:rPr>
          <w:spacing w:val="-1"/>
        </w:rPr>
        <w:t xml:space="preserve"> </w:t>
      </w:r>
      <w:r w:rsidRPr="2B64A931">
        <w:t>you</w:t>
      </w:r>
      <w:r w:rsidRPr="2B64A931">
        <w:rPr>
          <w:spacing w:val="-4"/>
        </w:rPr>
        <w:t xml:space="preserve"> </w:t>
      </w:r>
      <w:r w:rsidRPr="2B64A931">
        <w:t>select ‘</w:t>
      </w:r>
      <w:proofErr w:type="spellStart"/>
      <w:r w:rsidRPr="2B64A931">
        <w:t>yes’</w:t>
      </w:r>
      <w:proofErr w:type="spellEnd"/>
      <w:r w:rsidRPr="2B64A931">
        <w:rPr>
          <w:spacing w:val="-3"/>
        </w:rPr>
        <w:t xml:space="preserve"> </w:t>
      </w:r>
      <w:r w:rsidRPr="2B64A931">
        <w:t>you</w:t>
      </w:r>
      <w:r w:rsidRPr="2B64A931">
        <w:rPr>
          <w:spacing w:val="-1"/>
        </w:rPr>
        <w:t xml:space="preserve"> </w:t>
      </w:r>
      <w:r w:rsidRPr="2B64A931">
        <w:t>will</w:t>
      </w:r>
      <w:r w:rsidRPr="2B64A931">
        <w:rPr>
          <w:spacing w:val="-4"/>
        </w:rPr>
        <w:t xml:space="preserve"> </w:t>
      </w:r>
      <w:r w:rsidRPr="2B64A931">
        <w:t>have</w:t>
      </w:r>
      <w:r w:rsidRPr="2B64A931">
        <w:rPr>
          <w:spacing w:val="-3"/>
        </w:rPr>
        <w:t xml:space="preserve"> </w:t>
      </w:r>
      <w:r w:rsidRPr="2B64A931">
        <w:t>to</w:t>
      </w:r>
      <w:r w:rsidRPr="2B64A931">
        <w:rPr>
          <w:spacing w:val="-2"/>
        </w:rPr>
        <w:t xml:space="preserve"> </w:t>
      </w:r>
      <w:r w:rsidRPr="2B64A931">
        <w:t>provide</w:t>
      </w:r>
    </w:p>
    <w:p w14:paraId="34C852E6" w14:textId="77777777" w:rsidR="008D1FE5" w:rsidRPr="00D35C0D" w:rsidRDefault="009A4B0A">
      <w:pPr>
        <w:pStyle w:val="BodyText"/>
        <w:spacing w:before="23"/>
        <w:rPr>
          <w:lang w:val="en-GB"/>
        </w:rPr>
      </w:pPr>
      <w:r w:rsidRPr="00D35C0D">
        <w:rPr>
          <w:lang w:val="en-GB"/>
        </w:rPr>
        <w:t>more details.</w:t>
      </w:r>
    </w:p>
    <w:p w14:paraId="04210764" w14:textId="77777777" w:rsidR="008D1FE5" w:rsidRPr="00D35C0D" w:rsidRDefault="009A4B0A">
      <w:pPr>
        <w:pStyle w:val="BodyText"/>
        <w:spacing w:before="180" w:line="259" w:lineRule="auto"/>
        <w:ind w:right="772"/>
        <w:rPr>
          <w:lang w:val="en-GB"/>
        </w:rPr>
      </w:pPr>
      <w:r w:rsidRPr="00D35C0D">
        <w:rPr>
          <w:lang w:val="en-GB"/>
        </w:rPr>
        <w:t>If you answer yes to any of this set of questions, you should contact the International Student</w:t>
      </w:r>
      <w:r w:rsidRPr="00D35C0D">
        <w:rPr>
          <w:spacing w:val="-47"/>
          <w:lang w:val="en-GB"/>
        </w:rPr>
        <w:t xml:space="preserve"> </w:t>
      </w:r>
      <w:r w:rsidRPr="00D35C0D">
        <w:rPr>
          <w:lang w:val="en-GB"/>
        </w:rPr>
        <w:t>Advisers in the Advice and Counselling service at QMUL for advice or referral to a specialist</w:t>
      </w:r>
      <w:r w:rsidRPr="00D35C0D">
        <w:rPr>
          <w:spacing w:val="1"/>
          <w:lang w:val="en-GB"/>
        </w:rPr>
        <w:t xml:space="preserve"> </w:t>
      </w:r>
      <w:r w:rsidRPr="00D35C0D">
        <w:rPr>
          <w:lang w:val="en-GB"/>
        </w:rPr>
        <w:t>immigration</w:t>
      </w:r>
      <w:r w:rsidRPr="00D35C0D">
        <w:rPr>
          <w:spacing w:val="-4"/>
          <w:lang w:val="en-GB"/>
        </w:rPr>
        <w:t xml:space="preserve"> </w:t>
      </w:r>
      <w:r w:rsidRPr="00D35C0D">
        <w:rPr>
          <w:lang w:val="en-GB"/>
        </w:rPr>
        <w:t>advice</w:t>
      </w:r>
      <w:r w:rsidRPr="00D35C0D">
        <w:rPr>
          <w:spacing w:val="1"/>
          <w:lang w:val="en-GB"/>
        </w:rPr>
        <w:t xml:space="preserve"> </w:t>
      </w:r>
      <w:r w:rsidRPr="00D35C0D">
        <w:rPr>
          <w:lang w:val="en-GB"/>
        </w:rPr>
        <w:t>service.</w:t>
      </w:r>
    </w:p>
    <w:p w14:paraId="022545E6" w14:textId="77777777" w:rsidR="008D1FE5" w:rsidRPr="00D35C0D" w:rsidRDefault="009A4B0A">
      <w:pPr>
        <w:pStyle w:val="Heading2"/>
        <w:rPr>
          <w:lang w:val="en-GB"/>
        </w:rPr>
      </w:pPr>
      <w:r w:rsidRPr="00D35C0D">
        <w:rPr>
          <w:lang w:val="en-GB"/>
        </w:rPr>
        <w:t>Your</w:t>
      </w:r>
      <w:r w:rsidRPr="00D35C0D">
        <w:rPr>
          <w:spacing w:val="-4"/>
          <w:lang w:val="en-GB"/>
        </w:rPr>
        <w:t xml:space="preserve"> </w:t>
      </w:r>
      <w:r w:rsidRPr="00D35C0D">
        <w:rPr>
          <w:lang w:val="en-GB"/>
        </w:rPr>
        <w:t>employment</w:t>
      </w:r>
      <w:r w:rsidRPr="00D35C0D">
        <w:rPr>
          <w:spacing w:val="-3"/>
          <w:lang w:val="en-GB"/>
        </w:rPr>
        <w:t xml:space="preserve"> </w:t>
      </w:r>
      <w:r w:rsidRPr="00D35C0D">
        <w:rPr>
          <w:lang w:val="en-GB"/>
        </w:rPr>
        <w:t>history:</w:t>
      </w:r>
    </w:p>
    <w:p w14:paraId="6AF72F5E" w14:textId="77777777" w:rsidR="008D1FE5" w:rsidRPr="00D35C0D" w:rsidRDefault="009A4B0A">
      <w:pPr>
        <w:pStyle w:val="BodyText"/>
        <w:spacing w:before="181" w:line="259" w:lineRule="auto"/>
        <w:ind w:right="250"/>
        <w:rPr>
          <w:lang w:val="en-GB"/>
        </w:rPr>
      </w:pPr>
      <w:r w:rsidRPr="00D35C0D">
        <w:rPr>
          <w:lang w:val="en-GB"/>
        </w:rPr>
        <w:t>You will need to select if any of the list of employment applies to you (for example, if you have ever</w:t>
      </w:r>
      <w:r w:rsidRPr="00D35C0D">
        <w:rPr>
          <w:spacing w:val="-47"/>
          <w:lang w:val="en-GB"/>
        </w:rPr>
        <w:t xml:space="preserve"> </w:t>
      </w:r>
      <w:r w:rsidRPr="00D35C0D">
        <w:rPr>
          <w:lang w:val="en-GB"/>
        </w:rPr>
        <w:t>worked</w:t>
      </w:r>
      <w:r w:rsidRPr="00D35C0D">
        <w:rPr>
          <w:spacing w:val="-1"/>
          <w:lang w:val="en-GB"/>
        </w:rPr>
        <w:t xml:space="preserve"> </w:t>
      </w:r>
      <w:r w:rsidRPr="00D35C0D">
        <w:rPr>
          <w:lang w:val="en-GB"/>
        </w:rPr>
        <w:t>for the</w:t>
      </w:r>
      <w:r w:rsidRPr="00D35C0D">
        <w:rPr>
          <w:spacing w:val="-2"/>
          <w:lang w:val="en-GB"/>
        </w:rPr>
        <w:t xml:space="preserve"> </w:t>
      </w:r>
      <w:r w:rsidRPr="00D35C0D">
        <w:rPr>
          <w:lang w:val="en-GB"/>
        </w:rPr>
        <w:t>armed forces</w:t>
      </w:r>
      <w:r w:rsidRPr="00D35C0D">
        <w:rPr>
          <w:spacing w:val="1"/>
          <w:lang w:val="en-GB"/>
        </w:rPr>
        <w:t xml:space="preserve"> </w:t>
      </w:r>
      <w:r w:rsidRPr="00D35C0D">
        <w:rPr>
          <w:lang w:val="en-GB"/>
        </w:rPr>
        <w:t>or intelligence</w:t>
      </w:r>
      <w:r w:rsidRPr="00D35C0D">
        <w:rPr>
          <w:spacing w:val="1"/>
          <w:lang w:val="en-GB"/>
        </w:rPr>
        <w:t xml:space="preserve"> </w:t>
      </w:r>
      <w:r w:rsidRPr="00D35C0D">
        <w:rPr>
          <w:lang w:val="en-GB"/>
        </w:rPr>
        <w:t>services).</w:t>
      </w:r>
    </w:p>
    <w:p w14:paraId="27E10670" w14:textId="5D125AC6" w:rsidR="008D1FE5" w:rsidRPr="00D35C0D" w:rsidRDefault="009A4B0A">
      <w:pPr>
        <w:pStyle w:val="BodyText"/>
        <w:spacing w:before="161" w:line="400" w:lineRule="auto"/>
        <w:ind w:right="465"/>
        <w:rPr>
          <w:lang w:val="en-GB"/>
        </w:rPr>
      </w:pPr>
      <w:r w:rsidRPr="00D35C0D">
        <w:rPr>
          <w:lang w:val="en-GB"/>
        </w:rPr>
        <w:t>If not, you can select the final option which is “I have not worked in any of the jobs listed above</w:t>
      </w:r>
      <w:r w:rsidR="00C22CAC" w:rsidRPr="00D35C0D">
        <w:rPr>
          <w:lang w:val="en-GB"/>
        </w:rPr>
        <w:t>.”</w:t>
      </w:r>
      <w:r w:rsidRPr="00D35C0D">
        <w:rPr>
          <w:spacing w:val="-47"/>
          <w:lang w:val="en-GB"/>
        </w:rPr>
        <w:t xml:space="preserve"> </w:t>
      </w:r>
      <w:r w:rsidRPr="00D35C0D">
        <w:rPr>
          <w:lang w:val="en-GB"/>
        </w:rPr>
        <w:t>If</w:t>
      </w:r>
      <w:r w:rsidRPr="00D35C0D">
        <w:rPr>
          <w:spacing w:val="-1"/>
          <w:lang w:val="en-GB"/>
        </w:rPr>
        <w:t xml:space="preserve"> </w:t>
      </w:r>
      <w:r w:rsidRPr="00D35C0D">
        <w:rPr>
          <w:lang w:val="en-GB"/>
        </w:rPr>
        <w:t>you</w:t>
      </w:r>
      <w:r w:rsidRPr="00D35C0D">
        <w:rPr>
          <w:spacing w:val="-1"/>
          <w:lang w:val="en-GB"/>
        </w:rPr>
        <w:t xml:space="preserve"> </w:t>
      </w:r>
      <w:r w:rsidRPr="00D35C0D">
        <w:rPr>
          <w:lang w:val="en-GB"/>
        </w:rPr>
        <w:t>have</w:t>
      </w:r>
      <w:r w:rsidRPr="00D35C0D">
        <w:rPr>
          <w:spacing w:val="-3"/>
          <w:lang w:val="en-GB"/>
        </w:rPr>
        <w:t xml:space="preserve"> </w:t>
      </w:r>
      <w:r w:rsidRPr="00D35C0D">
        <w:rPr>
          <w:lang w:val="en-GB"/>
        </w:rPr>
        <w:t>worked in</w:t>
      </w:r>
      <w:r w:rsidRPr="00D35C0D">
        <w:rPr>
          <w:spacing w:val="-1"/>
          <w:lang w:val="en-GB"/>
        </w:rPr>
        <w:t xml:space="preserve"> </w:t>
      </w:r>
      <w:r w:rsidRPr="00D35C0D">
        <w:rPr>
          <w:lang w:val="en-GB"/>
        </w:rPr>
        <w:t>any</w:t>
      </w:r>
      <w:r w:rsidRPr="00D35C0D">
        <w:rPr>
          <w:spacing w:val="-3"/>
          <w:lang w:val="en-GB"/>
        </w:rPr>
        <w:t xml:space="preserve"> </w:t>
      </w:r>
      <w:r w:rsidRPr="00D35C0D">
        <w:rPr>
          <w:lang w:val="en-GB"/>
        </w:rPr>
        <w:t>of the</w:t>
      </w:r>
      <w:r w:rsidRPr="00D35C0D">
        <w:rPr>
          <w:spacing w:val="-2"/>
          <w:lang w:val="en-GB"/>
        </w:rPr>
        <w:t xml:space="preserve"> </w:t>
      </w:r>
      <w:r w:rsidRPr="00D35C0D">
        <w:rPr>
          <w:lang w:val="en-GB"/>
        </w:rPr>
        <w:t>listed</w:t>
      </w:r>
      <w:r w:rsidRPr="00D35C0D">
        <w:rPr>
          <w:spacing w:val="-5"/>
          <w:lang w:val="en-GB"/>
        </w:rPr>
        <w:t xml:space="preserve"> </w:t>
      </w:r>
      <w:r w:rsidRPr="00D35C0D">
        <w:rPr>
          <w:lang w:val="en-GB"/>
        </w:rPr>
        <w:t>jobs,</w:t>
      </w:r>
      <w:r w:rsidRPr="00D35C0D">
        <w:rPr>
          <w:spacing w:val="-3"/>
          <w:lang w:val="en-GB"/>
        </w:rPr>
        <w:t xml:space="preserve"> </w:t>
      </w:r>
      <w:r w:rsidRPr="00D35C0D">
        <w:rPr>
          <w:lang w:val="en-GB"/>
        </w:rPr>
        <w:t>you</w:t>
      </w:r>
      <w:r w:rsidRPr="00D35C0D">
        <w:rPr>
          <w:spacing w:val="-1"/>
          <w:lang w:val="en-GB"/>
        </w:rPr>
        <w:t xml:space="preserve"> </w:t>
      </w:r>
      <w:r w:rsidRPr="00D35C0D">
        <w:rPr>
          <w:lang w:val="en-GB"/>
        </w:rPr>
        <w:t>will</w:t>
      </w:r>
      <w:r w:rsidRPr="00D35C0D">
        <w:rPr>
          <w:spacing w:val="-4"/>
          <w:lang w:val="en-GB"/>
        </w:rPr>
        <w:t xml:space="preserve"> </w:t>
      </w:r>
      <w:r w:rsidRPr="00D35C0D">
        <w:rPr>
          <w:lang w:val="en-GB"/>
        </w:rPr>
        <w:t>be requested</w:t>
      </w:r>
      <w:r w:rsidRPr="00D35C0D">
        <w:rPr>
          <w:spacing w:val="-1"/>
          <w:lang w:val="en-GB"/>
        </w:rPr>
        <w:t xml:space="preserve"> </w:t>
      </w:r>
      <w:r w:rsidRPr="00D35C0D">
        <w:rPr>
          <w:lang w:val="en-GB"/>
        </w:rPr>
        <w:t>to provide</w:t>
      </w:r>
      <w:r w:rsidRPr="00D35C0D">
        <w:rPr>
          <w:spacing w:val="-2"/>
          <w:lang w:val="en-GB"/>
        </w:rPr>
        <w:t xml:space="preserve"> </w:t>
      </w:r>
      <w:r w:rsidRPr="00D35C0D">
        <w:rPr>
          <w:lang w:val="en-GB"/>
        </w:rPr>
        <w:t>more information.</w:t>
      </w:r>
    </w:p>
    <w:p w14:paraId="7EC0C6A2" w14:textId="77777777" w:rsidR="008D1FE5" w:rsidRPr="00D35C0D" w:rsidRDefault="008D1FE5">
      <w:pPr>
        <w:pStyle w:val="BodyText"/>
        <w:ind w:left="0"/>
        <w:rPr>
          <w:lang w:val="en-GB"/>
        </w:rPr>
      </w:pPr>
    </w:p>
    <w:p w14:paraId="44912DC9" w14:textId="77777777" w:rsidR="008D1FE5" w:rsidRPr="00D35C0D" w:rsidRDefault="009A4B0A">
      <w:pPr>
        <w:pStyle w:val="Heading1"/>
        <w:numPr>
          <w:ilvl w:val="0"/>
          <w:numId w:val="1"/>
        </w:numPr>
        <w:tabs>
          <w:tab w:val="left" w:pos="821"/>
        </w:tabs>
        <w:spacing w:before="187"/>
        <w:ind w:hanging="361"/>
        <w:rPr>
          <w:lang w:val="en-GB"/>
        </w:rPr>
      </w:pPr>
      <w:bookmarkStart w:id="7" w:name="_bookmark10"/>
      <w:bookmarkEnd w:id="7"/>
      <w:r w:rsidRPr="00D35C0D">
        <w:rPr>
          <w:color w:val="2D74B5"/>
          <w:lang w:val="en-GB"/>
        </w:rPr>
        <w:t>Sponsor</w:t>
      </w:r>
      <w:r w:rsidRPr="00D35C0D">
        <w:rPr>
          <w:color w:val="2D74B5"/>
          <w:spacing w:val="-7"/>
          <w:lang w:val="en-GB"/>
        </w:rPr>
        <w:t xml:space="preserve"> </w:t>
      </w:r>
      <w:r w:rsidRPr="00D35C0D">
        <w:rPr>
          <w:color w:val="2D74B5"/>
          <w:lang w:val="en-GB"/>
        </w:rPr>
        <w:t>Details</w:t>
      </w:r>
      <w:r w:rsidRPr="00D35C0D">
        <w:rPr>
          <w:color w:val="2D74B5"/>
          <w:spacing w:val="-4"/>
          <w:lang w:val="en-GB"/>
        </w:rPr>
        <w:t xml:space="preserve"> </w:t>
      </w:r>
      <w:r w:rsidRPr="00D35C0D">
        <w:rPr>
          <w:color w:val="2D74B5"/>
          <w:lang w:val="en-GB"/>
        </w:rPr>
        <w:t>(Sponsor</w:t>
      </w:r>
      <w:r w:rsidRPr="00D35C0D">
        <w:rPr>
          <w:color w:val="2D74B5"/>
          <w:spacing w:val="-5"/>
          <w:lang w:val="en-GB"/>
        </w:rPr>
        <w:t xml:space="preserve"> </w:t>
      </w:r>
      <w:r w:rsidRPr="00D35C0D">
        <w:rPr>
          <w:color w:val="2D74B5"/>
          <w:lang w:val="en-GB"/>
        </w:rPr>
        <w:t>Licence</w:t>
      </w:r>
      <w:r w:rsidRPr="00D35C0D">
        <w:rPr>
          <w:color w:val="2D74B5"/>
          <w:spacing w:val="-4"/>
          <w:lang w:val="en-GB"/>
        </w:rPr>
        <w:t xml:space="preserve"> </w:t>
      </w:r>
      <w:r w:rsidRPr="00D35C0D">
        <w:rPr>
          <w:color w:val="2D74B5"/>
          <w:lang w:val="en-GB"/>
        </w:rPr>
        <w:t>Details)</w:t>
      </w:r>
    </w:p>
    <w:p w14:paraId="10965875" w14:textId="77777777" w:rsidR="008D1FE5" w:rsidRPr="00D35C0D" w:rsidRDefault="009A4B0A">
      <w:pPr>
        <w:pStyle w:val="Heading2"/>
        <w:spacing w:before="143"/>
        <w:rPr>
          <w:lang w:val="en-GB"/>
        </w:rPr>
      </w:pPr>
      <w:r w:rsidRPr="00D35C0D">
        <w:rPr>
          <w:lang w:val="en-GB"/>
        </w:rPr>
        <w:t>What</w:t>
      </w:r>
      <w:r w:rsidRPr="00D35C0D">
        <w:rPr>
          <w:spacing w:val="-2"/>
          <w:lang w:val="en-GB"/>
        </w:rPr>
        <w:t xml:space="preserve"> </w:t>
      </w:r>
      <w:r w:rsidRPr="00D35C0D">
        <w:rPr>
          <w:lang w:val="en-GB"/>
        </w:rPr>
        <w:t>is</w:t>
      </w:r>
      <w:r w:rsidRPr="00D35C0D">
        <w:rPr>
          <w:spacing w:val="-4"/>
          <w:lang w:val="en-GB"/>
        </w:rPr>
        <w:t xml:space="preserve"> </w:t>
      </w:r>
      <w:r w:rsidRPr="00D35C0D">
        <w:rPr>
          <w:lang w:val="en-GB"/>
        </w:rPr>
        <w:t>your</w:t>
      </w:r>
      <w:r w:rsidRPr="00D35C0D">
        <w:rPr>
          <w:spacing w:val="-2"/>
          <w:lang w:val="en-GB"/>
        </w:rPr>
        <w:t xml:space="preserve"> </w:t>
      </w:r>
      <w:r w:rsidRPr="00D35C0D">
        <w:rPr>
          <w:lang w:val="en-GB"/>
        </w:rPr>
        <w:t>sponsor</w:t>
      </w:r>
      <w:r w:rsidRPr="00D35C0D">
        <w:rPr>
          <w:spacing w:val="-4"/>
          <w:lang w:val="en-GB"/>
        </w:rPr>
        <w:t xml:space="preserve"> </w:t>
      </w:r>
      <w:r w:rsidRPr="00D35C0D">
        <w:rPr>
          <w:lang w:val="en-GB"/>
        </w:rPr>
        <w:t>licence</w:t>
      </w:r>
      <w:r w:rsidRPr="00D35C0D">
        <w:rPr>
          <w:spacing w:val="-3"/>
          <w:lang w:val="en-GB"/>
        </w:rPr>
        <w:t xml:space="preserve"> </w:t>
      </w:r>
      <w:r w:rsidRPr="00D35C0D">
        <w:rPr>
          <w:lang w:val="en-GB"/>
        </w:rPr>
        <w:t>number?</w:t>
      </w:r>
    </w:p>
    <w:p w14:paraId="72CC2B36" w14:textId="77777777" w:rsidR="008D1FE5" w:rsidRPr="00D35C0D" w:rsidRDefault="009A4B0A">
      <w:pPr>
        <w:spacing w:before="180"/>
        <w:ind w:left="100"/>
        <w:rPr>
          <w:b/>
        </w:rPr>
      </w:pPr>
      <w:r w:rsidRPr="00D35C0D">
        <w:t>Write:</w:t>
      </w:r>
      <w:r w:rsidRPr="00D35C0D">
        <w:rPr>
          <w:spacing w:val="-2"/>
        </w:rPr>
        <w:t xml:space="preserve"> </w:t>
      </w:r>
      <w:r w:rsidRPr="00D35C0D">
        <w:rPr>
          <w:b/>
        </w:rPr>
        <w:t>11W8K9Y63</w:t>
      </w:r>
    </w:p>
    <w:p w14:paraId="1DA2A4FD" w14:textId="77777777" w:rsidR="008D1FE5" w:rsidRPr="00D35C0D" w:rsidRDefault="009A4B0A">
      <w:pPr>
        <w:pStyle w:val="Heading2"/>
        <w:spacing w:before="180"/>
        <w:rPr>
          <w:lang w:val="en-GB"/>
        </w:rPr>
      </w:pPr>
      <w:r w:rsidRPr="00D35C0D">
        <w:rPr>
          <w:lang w:val="en-GB"/>
        </w:rPr>
        <w:t>Sponsor’s</w:t>
      </w:r>
      <w:r w:rsidRPr="00D35C0D">
        <w:rPr>
          <w:spacing w:val="-3"/>
          <w:lang w:val="en-GB"/>
        </w:rPr>
        <w:t xml:space="preserve"> </w:t>
      </w:r>
      <w:r w:rsidRPr="00D35C0D">
        <w:rPr>
          <w:lang w:val="en-GB"/>
        </w:rPr>
        <w:t>address</w:t>
      </w:r>
    </w:p>
    <w:p w14:paraId="03A046D2" w14:textId="77777777" w:rsidR="008D1FE5" w:rsidRPr="00D35C0D" w:rsidRDefault="009A4B0A">
      <w:pPr>
        <w:spacing w:before="183" w:line="400" w:lineRule="auto"/>
        <w:ind w:left="100" w:right="2082"/>
        <w:rPr>
          <w:b/>
        </w:rPr>
      </w:pPr>
      <w:r w:rsidRPr="00D35C0D">
        <w:t xml:space="preserve">Write: </w:t>
      </w:r>
      <w:r w:rsidRPr="00D35C0D">
        <w:rPr>
          <w:b/>
        </w:rPr>
        <w:t>Queen Mary University of London, 327 Mile End Road, London, E1 4NS</w:t>
      </w:r>
      <w:r w:rsidRPr="00D35C0D">
        <w:rPr>
          <w:b/>
          <w:spacing w:val="-47"/>
        </w:rPr>
        <w:t xml:space="preserve"> </w:t>
      </w:r>
      <w:r w:rsidRPr="00D35C0D">
        <w:rPr>
          <w:b/>
        </w:rPr>
        <w:t>Place</w:t>
      </w:r>
      <w:r w:rsidRPr="00D35C0D">
        <w:rPr>
          <w:b/>
          <w:spacing w:val="-1"/>
        </w:rPr>
        <w:t xml:space="preserve"> </w:t>
      </w:r>
      <w:r w:rsidRPr="00D35C0D">
        <w:rPr>
          <w:b/>
        </w:rPr>
        <w:t>of</w:t>
      </w:r>
      <w:r w:rsidRPr="00D35C0D">
        <w:rPr>
          <w:b/>
          <w:spacing w:val="-3"/>
        </w:rPr>
        <w:t xml:space="preserve"> </w:t>
      </w:r>
      <w:r w:rsidRPr="00D35C0D">
        <w:rPr>
          <w:b/>
        </w:rPr>
        <w:t>Study</w:t>
      </w:r>
    </w:p>
    <w:p w14:paraId="36C98FA6" w14:textId="2162023E" w:rsidR="008D1FE5" w:rsidRDefault="009A4B0A">
      <w:pPr>
        <w:spacing w:before="3" w:line="256" w:lineRule="auto"/>
        <w:ind w:left="100" w:right="568"/>
      </w:pPr>
      <w:r w:rsidRPr="00D35C0D">
        <w:t xml:space="preserve">Select </w:t>
      </w:r>
      <w:r w:rsidRPr="00D35C0D">
        <w:rPr>
          <w:b/>
        </w:rPr>
        <w:t xml:space="preserve">Higher education institution with a track record of </w:t>
      </w:r>
      <w:proofErr w:type="gramStart"/>
      <w:r w:rsidRPr="00D35C0D">
        <w:rPr>
          <w:b/>
        </w:rPr>
        <w:t xml:space="preserve">compliance </w:t>
      </w:r>
      <w:r w:rsidR="00E9445A">
        <w:t>.</w:t>
      </w:r>
      <w:proofErr w:type="gramEnd"/>
    </w:p>
    <w:p w14:paraId="4913FCAB" w14:textId="77777777" w:rsidR="00E9445A" w:rsidRPr="00D35C0D" w:rsidRDefault="00E9445A">
      <w:pPr>
        <w:spacing w:before="3" w:line="256" w:lineRule="auto"/>
        <w:ind w:left="100" w:right="568"/>
      </w:pPr>
    </w:p>
    <w:p w14:paraId="16BE2487" w14:textId="77777777" w:rsidR="008D1FE5" w:rsidRPr="00D35C0D" w:rsidRDefault="009A4B0A">
      <w:pPr>
        <w:pStyle w:val="Heading2"/>
        <w:spacing w:before="41"/>
        <w:rPr>
          <w:lang w:val="en-GB"/>
        </w:rPr>
      </w:pPr>
      <w:r w:rsidRPr="00D35C0D">
        <w:rPr>
          <w:lang w:val="en-GB"/>
        </w:rPr>
        <w:t>Primary</w:t>
      </w:r>
      <w:r w:rsidRPr="00D35C0D">
        <w:rPr>
          <w:spacing w:val="-4"/>
          <w:lang w:val="en-GB"/>
        </w:rPr>
        <w:t xml:space="preserve"> </w:t>
      </w:r>
      <w:r w:rsidRPr="00D35C0D">
        <w:rPr>
          <w:lang w:val="en-GB"/>
        </w:rPr>
        <w:t>site</w:t>
      </w:r>
      <w:r w:rsidRPr="00D35C0D">
        <w:rPr>
          <w:spacing w:val="-2"/>
          <w:lang w:val="en-GB"/>
        </w:rPr>
        <w:t xml:space="preserve"> </w:t>
      </w:r>
      <w:r w:rsidRPr="00D35C0D">
        <w:rPr>
          <w:lang w:val="en-GB"/>
        </w:rPr>
        <w:t>of</w:t>
      </w:r>
      <w:r w:rsidRPr="00D35C0D">
        <w:rPr>
          <w:spacing w:val="-3"/>
          <w:lang w:val="en-GB"/>
        </w:rPr>
        <w:t xml:space="preserve"> </w:t>
      </w:r>
      <w:r w:rsidRPr="00D35C0D">
        <w:rPr>
          <w:lang w:val="en-GB"/>
        </w:rPr>
        <w:t>study:</w:t>
      </w:r>
    </w:p>
    <w:p w14:paraId="178C1135" w14:textId="77777777" w:rsidR="008D1FE5" w:rsidRPr="00D35C0D" w:rsidRDefault="009A4B0A">
      <w:pPr>
        <w:pStyle w:val="BodyText"/>
        <w:spacing w:before="180" w:line="259" w:lineRule="auto"/>
        <w:ind w:right="905"/>
        <w:rPr>
          <w:lang w:val="en-GB"/>
        </w:rPr>
      </w:pPr>
      <w:r w:rsidRPr="00D35C0D">
        <w:rPr>
          <w:lang w:val="en-GB"/>
        </w:rPr>
        <w:t>It should give the main address of Queen Mary which you entered in the question about the</w:t>
      </w:r>
      <w:r w:rsidRPr="00D35C0D">
        <w:rPr>
          <w:spacing w:val="-47"/>
          <w:lang w:val="en-GB"/>
        </w:rPr>
        <w:t xml:space="preserve"> </w:t>
      </w:r>
      <w:r w:rsidRPr="00D35C0D">
        <w:rPr>
          <w:lang w:val="en-GB"/>
        </w:rPr>
        <w:t>Sponsor’s</w:t>
      </w:r>
      <w:r w:rsidRPr="00D35C0D">
        <w:rPr>
          <w:spacing w:val="-3"/>
          <w:lang w:val="en-GB"/>
        </w:rPr>
        <w:t xml:space="preserve"> </w:t>
      </w:r>
      <w:r w:rsidRPr="00D35C0D">
        <w:rPr>
          <w:lang w:val="en-GB"/>
        </w:rPr>
        <w:t>address.</w:t>
      </w:r>
    </w:p>
    <w:p w14:paraId="737CE0A3" w14:textId="79A3E790" w:rsidR="008D1FE5" w:rsidRPr="00D35C0D" w:rsidRDefault="009A4B0A">
      <w:pPr>
        <w:pStyle w:val="BodyText"/>
        <w:spacing w:before="162"/>
        <w:rPr>
          <w:lang w:val="en-GB"/>
        </w:rPr>
      </w:pPr>
      <w:r w:rsidRPr="00D35C0D">
        <w:rPr>
          <w:lang w:val="en-GB"/>
        </w:rPr>
        <w:t>If</w:t>
      </w:r>
      <w:r w:rsidRPr="00D35C0D">
        <w:rPr>
          <w:spacing w:val="-1"/>
          <w:lang w:val="en-GB"/>
        </w:rPr>
        <w:t xml:space="preserve"> </w:t>
      </w:r>
      <w:r w:rsidRPr="00D35C0D">
        <w:rPr>
          <w:lang w:val="en-GB"/>
        </w:rPr>
        <w:t>this will</w:t>
      </w:r>
      <w:r w:rsidRPr="00D35C0D">
        <w:rPr>
          <w:spacing w:val="-1"/>
          <w:lang w:val="en-GB"/>
        </w:rPr>
        <w:t xml:space="preserve"> </w:t>
      </w:r>
      <w:r w:rsidRPr="00D35C0D">
        <w:rPr>
          <w:lang w:val="en-GB"/>
        </w:rPr>
        <w:t>not be</w:t>
      </w:r>
      <w:r w:rsidRPr="00D35C0D">
        <w:rPr>
          <w:spacing w:val="1"/>
          <w:lang w:val="en-GB"/>
        </w:rPr>
        <w:t xml:space="preserve"> </w:t>
      </w:r>
      <w:r w:rsidRPr="00D35C0D">
        <w:rPr>
          <w:lang w:val="en-GB"/>
        </w:rPr>
        <w:t>where</w:t>
      </w:r>
      <w:r w:rsidRPr="00D35C0D">
        <w:rPr>
          <w:spacing w:val="-2"/>
          <w:lang w:val="en-GB"/>
        </w:rPr>
        <w:t xml:space="preserve"> </w:t>
      </w:r>
      <w:r w:rsidRPr="00D35C0D">
        <w:rPr>
          <w:lang w:val="en-GB"/>
        </w:rPr>
        <w:t>you</w:t>
      </w:r>
      <w:r w:rsidRPr="00D35C0D">
        <w:rPr>
          <w:spacing w:val="-1"/>
          <w:lang w:val="en-GB"/>
        </w:rPr>
        <w:t xml:space="preserve"> </w:t>
      </w:r>
      <w:r w:rsidRPr="00D35C0D">
        <w:rPr>
          <w:lang w:val="en-GB"/>
        </w:rPr>
        <w:t>have</w:t>
      </w:r>
      <w:r w:rsidRPr="00D35C0D">
        <w:rPr>
          <w:spacing w:val="-3"/>
          <w:lang w:val="en-GB"/>
        </w:rPr>
        <w:t xml:space="preserve"> </w:t>
      </w:r>
      <w:r w:rsidRPr="00D35C0D">
        <w:rPr>
          <w:lang w:val="en-GB"/>
        </w:rPr>
        <w:t>most</w:t>
      </w:r>
      <w:r w:rsidRPr="00D35C0D">
        <w:rPr>
          <w:spacing w:val="-2"/>
          <w:lang w:val="en-GB"/>
        </w:rPr>
        <w:t xml:space="preserve"> </w:t>
      </w:r>
      <w:r w:rsidRPr="00D35C0D">
        <w:rPr>
          <w:lang w:val="en-GB"/>
        </w:rPr>
        <w:t>of</w:t>
      </w:r>
      <w:r w:rsidRPr="00D35C0D">
        <w:rPr>
          <w:spacing w:val="-2"/>
          <w:lang w:val="en-GB"/>
        </w:rPr>
        <w:t xml:space="preserve"> </w:t>
      </w:r>
      <w:r w:rsidRPr="00D35C0D">
        <w:rPr>
          <w:lang w:val="en-GB"/>
        </w:rPr>
        <w:t>your</w:t>
      </w:r>
      <w:r w:rsidRPr="00D35C0D">
        <w:rPr>
          <w:spacing w:val="-1"/>
          <w:lang w:val="en-GB"/>
        </w:rPr>
        <w:t xml:space="preserve"> </w:t>
      </w:r>
      <w:r w:rsidR="004452E2" w:rsidRPr="00D35C0D">
        <w:rPr>
          <w:lang w:val="en-GB"/>
        </w:rPr>
        <w:t>studies,</w:t>
      </w:r>
      <w:r w:rsidRPr="00D35C0D">
        <w:rPr>
          <w:lang w:val="en-GB"/>
        </w:rPr>
        <w:t xml:space="preserve"> you</w:t>
      </w:r>
      <w:r w:rsidRPr="00D35C0D">
        <w:rPr>
          <w:spacing w:val="-2"/>
          <w:lang w:val="en-GB"/>
        </w:rPr>
        <w:t xml:space="preserve"> </w:t>
      </w:r>
      <w:r w:rsidRPr="00D35C0D">
        <w:rPr>
          <w:lang w:val="en-GB"/>
        </w:rPr>
        <w:t>may</w:t>
      </w:r>
      <w:r w:rsidRPr="00D35C0D">
        <w:rPr>
          <w:spacing w:val="1"/>
          <w:lang w:val="en-GB"/>
        </w:rPr>
        <w:t xml:space="preserve"> </w:t>
      </w:r>
      <w:r w:rsidRPr="00D35C0D">
        <w:rPr>
          <w:lang w:val="en-GB"/>
        </w:rPr>
        <w:t>answer</w:t>
      </w:r>
      <w:r w:rsidRPr="00D35C0D">
        <w:rPr>
          <w:spacing w:val="-3"/>
          <w:lang w:val="en-GB"/>
        </w:rPr>
        <w:t xml:space="preserve"> </w:t>
      </w:r>
      <w:r w:rsidRPr="00D35C0D">
        <w:rPr>
          <w:lang w:val="en-GB"/>
        </w:rPr>
        <w:t>‘No’</w:t>
      </w:r>
      <w:r w:rsidRPr="00D35C0D">
        <w:rPr>
          <w:spacing w:val="-4"/>
          <w:lang w:val="en-GB"/>
        </w:rPr>
        <w:t xml:space="preserve"> </w:t>
      </w:r>
      <w:r w:rsidRPr="00D35C0D">
        <w:rPr>
          <w:lang w:val="en-GB"/>
        </w:rPr>
        <w:t>and</w:t>
      </w:r>
      <w:r w:rsidRPr="00D35C0D">
        <w:rPr>
          <w:spacing w:val="-3"/>
          <w:lang w:val="en-GB"/>
        </w:rPr>
        <w:t xml:space="preserve"> </w:t>
      </w:r>
      <w:r w:rsidRPr="00D35C0D">
        <w:rPr>
          <w:lang w:val="en-GB"/>
        </w:rPr>
        <w:t>you</w:t>
      </w:r>
      <w:r w:rsidRPr="00D35C0D">
        <w:rPr>
          <w:spacing w:val="-3"/>
          <w:lang w:val="en-GB"/>
        </w:rPr>
        <w:t xml:space="preserve"> </w:t>
      </w:r>
      <w:r w:rsidRPr="00D35C0D">
        <w:rPr>
          <w:lang w:val="en-GB"/>
        </w:rPr>
        <w:t>will</w:t>
      </w:r>
      <w:r w:rsidRPr="00D35C0D">
        <w:rPr>
          <w:spacing w:val="-1"/>
          <w:lang w:val="en-GB"/>
        </w:rPr>
        <w:t xml:space="preserve"> </w:t>
      </w:r>
      <w:r w:rsidRPr="00D35C0D">
        <w:rPr>
          <w:lang w:val="en-GB"/>
        </w:rPr>
        <w:t>have</w:t>
      </w:r>
      <w:r w:rsidRPr="00D35C0D">
        <w:rPr>
          <w:spacing w:val="1"/>
          <w:lang w:val="en-GB"/>
        </w:rPr>
        <w:t xml:space="preserve"> </w:t>
      </w:r>
      <w:r w:rsidRPr="00D35C0D">
        <w:rPr>
          <w:lang w:val="en-GB"/>
        </w:rPr>
        <w:t>to</w:t>
      </w:r>
    </w:p>
    <w:p w14:paraId="18C2CADF" w14:textId="77777777" w:rsidR="008D1FE5" w:rsidRPr="00D35C0D" w:rsidRDefault="009A4B0A">
      <w:pPr>
        <w:pStyle w:val="BodyText"/>
        <w:spacing w:before="19"/>
        <w:rPr>
          <w:lang w:val="en-GB"/>
        </w:rPr>
      </w:pPr>
      <w:r w:rsidRPr="00D35C0D">
        <w:rPr>
          <w:lang w:val="en-GB"/>
        </w:rPr>
        <w:t>provide</w:t>
      </w:r>
      <w:r w:rsidRPr="00D35C0D">
        <w:rPr>
          <w:spacing w:val="-3"/>
          <w:lang w:val="en-GB"/>
        </w:rPr>
        <w:t xml:space="preserve"> </w:t>
      </w:r>
      <w:r w:rsidRPr="00D35C0D">
        <w:rPr>
          <w:lang w:val="en-GB"/>
        </w:rPr>
        <w:t>your</w:t>
      </w:r>
      <w:r w:rsidRPr="00D35C0D">
        <w:rPr>
          <w:spacing w:val="-1"/>
          <w:lang w:val="en-GB"/>
        </w:rPr>
        <w:t xml:space="preserve"> </w:t>
      </w:r>
      <w:r w:rsidRPr="00D35C0D">
        <w:rPr>
          <w:lang w:val="en-GB"/>
        </w:rPr>
        <w:t>primary</w:t>
      </w:r>
      <w:r w:rsidRPr="00D35C0D">
        <w:rPr>
          <w:spacing w:val="-1"/>
          <w:lang w:val="en-GB"/>
        </w:rPr>
        <w:t xml:space="preserve"> </w:t>
      </w:r>
      <w:r w:rsidRPr="00D35C0D">
        <w:rPr>
          <w:lang w:val="en-GB"/>
        </w:rPr>
        <w:t>place</w:t>
      </w:r>
      <w:r w:rsidRPr="00D35C0D">
        <w:rPr>
          <w:spacing w:val="-3"/>
          <w:lang w:val="en-GB"/>
        </w:rPr>
        <w:t xml:space="preserve"> </w:t>
      </w:r>
      <w:r w:rsidRPr="00D35C0D">
        <w:rPr>
          <w:lang w:val="en-GB"/>
        </w:rPr>
        <w:t>of</w:t>
      </w:r>
      <w:r w:rsidRPr="00D35C0D">
        <w:rPr>
          <w:spacing w:val="-1"/>
          <w:lang w:val="en-GB"/>
        </w:rPr>
        <w:t xml:space="preserve"> </w:t>
      </w:r>
      <w:r w:rsidRPr="00D35C0D">
        <w:rPr>
          <w:lang w:val="en-GB"/>
        </w:rPr>
        <w:t>study.</w:t>
      </w:r>
      <w:r w:rsidRPr="00D35C0D">
        <w:rPr>
          <w:spacing w:val="-1"/>
          <w:lang w:val="en-GB"/>
        </w:rPr>
        <w:t xml:space="preserve"> </w:t>
      </w:r>
      <w:r w:rsidRPr="00D35C0D">
        <w:rPr>
          <w:lang w:val="en-GB"/>
        </w:rPr>
        <w:t>This</w:t>
      </w:r>
      <w:r w:rsidRPr="00D35C0D">
        <w:rPr>
          <w:spacing w:val="-4"/>
          <w:lang w:val="en-GB"/>
        </w:rPr>
        <w:t xml:space="preserve"> </w:t>
      </w:r>
      <w:r w:rsidRPr="00D35C0D">
        <w:rPr>
          <w:lang w:val="en-GB"/>
        </w:rPr>
        <w:t>will</w:t>
      </w:r>
      <w:r w:rsidRPr="00D35C0D">
        <w:rPr>
          <w:spacing w:val="-1"/>
          <w:lang w:val="en-GB"/>
        </w:rPr>
        <w:t xml:space="preserve"> </w:t>
      </w:r>
      <w:r w:rsidRPr="00D35C0D">
        <w:rPr>
          <w:lang w:val="en-GB"/>
        </w:rPr>
        <w:t>be</w:t>
      </w:r>
      <w:r w:rsidRPr="00D35C0D">
        <w:rPr>
          <w:spacing w:val="-4"/>
          <w:lang w:val="en-GB"/>
        </w:rPr>
        <w:t xml:space="preserve"> </w:t>
      </w:r>
      <w:r w:rsidRPr="00D35C0D">
        <w:rPr>
          <w:lang w:val="en-GB"/>
        </w:rPr>
        <w:t>stated</w:t>
      </w:r>
      <w:r w:rsidRPr="00D35C0D">
        <w:rPr>
          <w:spacing w:val="-2"/>
          <w:lang w:val="en-GB"/>
        </w:rPr>
        <w:t xml:space="preserve"> </w:t>
      </w:r>
      <w:r w:rsidRPr="00D35C0D">
        <w:rPr>
          <w:lang w:val="en-GB"/>
        </w:rPr>
        <w:t>on</w:t>
      </w:r>
      <w:r w:rsidRPr="00D35C0D">
        <w:rPr>
          <w:spacing w:val="-1"/>
          <w:lang w:val="en-GB"/>
        </w:rPr>
        <w:t xml:space="preserve"> </w:t>
      </w:r>
      <w:r w:rsidRPr="00D35C0D">
        <w:rPr>
          <w:lang w:val="en-GB"/>
        </w:rPr>
        <w:t>your</w:t>
      </w:r>
      <w:r w:rsidRPr="00D35C0D">
        <w:rPr>
          <w:spacing w:val="-1"/>
          <w:lang w:val="en-GB"/>
        </w:rPr>
        <w:t xml:space="preserve"> </w:t>
      </w:r>
      <w:r w:rsidRPr="00D35C0D">
        <w:rPr>
          <w:lang w:val="en-GB"/>
        </w:rPr>
        <w:t>CAS.</w:t>
      </w:r>
    </w:p>
    <w:p w14:paraId="03ED9805" w14:textId="77777777" w:rsidR="008D1FE5" w:rsidRPr="00D35C0D" w:rsidRDefault="009A4B0A">
      <w:pPr>
        <w:pStyle w:val="Heading2"/>
        <w:spacing w:before="183"/>
        <w:rPr>
          <w:lang w:val="en-GB"/>
        </w:rPr>
      </w:pPr>
      <w:r w:rsidRPr="00D35C0D">
        <w:rPr>
          <w:lang w:val="en-GB"/>
        </w:rPr>
        <w:t>UCAS</w:t>
      </w:r>
      <w:r w:rsidRPr="00D35C0D">
        <w:rPr>
          <w:spacing w:val="-1"/>
          <w:lang w:val="en-GB"/>
        </w:rPr>
        <w:t xml:space="preserve"> </w:t>
      </w:r>
      <w:r w:rsidRPr="00D35C0D">
        <w:rPr>
          <w:lang w:val="en-GB"/>
        </w:rPr>
        <w:t>details:</w:t>
      </w:r>
    </w:p>
    <w:p w14:paraId="4CEDA479" w14:textId="77777777" w:rsidR="008D1FE5" w:rsidRPr="00D35C0D" w:rsidRDefault="009A4B0A">
      <w:pPr>
        <w:pStyle w:val="BodyText"/>
        <w:spacing w:before="180" w:line="259" w:lineRule="auto"/>
        <w:ind w:right="647"/>
        <w:rPr>
          <w:lang w:val="en-GB"/>
        </w:rPr>
      </w:pPr>
      <w:r w:rsidRPr="00D35C0D">
        <w:rPr>
          <w:lang w:val="en-GB"/>
        </w:rPr>
        <w:t>If you applied through UCAS you can answer ‘Yes’ and then you will need to provide your UCAS</w:t>
      </w:r>
      <w:r w:rsidRPr="00D35C0D">
        <w:rPr>
          <w:spacing w:val="-47"/>
          <w:lang w:val="en-GB"/>
        </w:rPr>
        <w:t xml:space="preserve"> </w:t>
      </w:r>
      <w:r w:rsidRPr="00D35C0D">
        <w:rPr>
          <w:lang w:val="en-GB"/>
        </w:rPr>
        <w:t>number.</w:t>
      </w:r>
    </w:p>
    <w:p w14:paraId="53CB99B0" w14:textId="5FCAFF62" w:rsidR="008D1FE5" w:rsidRPr="00D35C0D" w:rsidRDefault="009A4B0A">
      <w:pPr>
        <w:pStyle w:val="BodyText"/>
        <w:spacing w:before="159" w:line="259" w:lineRule="auto"/>
        <w:ind w:right="161"/>
        <w:rPr>
          <w:lang w:val="en-GB"/>
        </w:rPr>
      </w:pPr>
      <w:r w:rsidRPr="00D35C0D">
        <w:rPr>
          <w:lang w:val="en-GB"/>
        </w:rPr>
        <w:t xml:space="preserve">Most undergraduate students will likely have applied through </w:t>
      </w:r>
      <w:r w:rsidR="004452E2" w:rsidRPr="00D35C0D">
        <w:rPr>
          <w:lang w:val="en-GB"/>
        </w:rPr>
        <w:t>UCAS,</w:t>
      </w:r>
      <w:r w:rsidRPr="00D35C0D">
        <w:rPr>
          <w:lang w:val="en-GB"/>
        </w:rPr>
        <w:t xml:space="preserve"> but most postgraduate </w:t>
      </w:r>
      <w:r w:rsidRPr="00D35C0D">
        <w:rPr>
          <w:lang w:val="en-GB"/>
        </w:rPr>
        <w:lastRenderedPageBreak/>
        <w:t>students</w:t>
      </w:r>
      <w:r w:rsidRPr="00D35C0D">
        <w:rPr>
          <w:spacing w:val="-47"/>
          <w:lang w:val="en-GB"/>
        </w:rPr>
        <w:t xml:space="preserve"> </w:t>
      </w:r>
      <w:r w:rsidRPr="00D35C0D">
        <w:rPr>
          <w:lang w:val="en-GB"/>
        </w:rPr>
        <w:t>will not.</w:t>
      </w:r>
    </w:p>
    <w:p w14:paraId="44D3C5B6" w14:textId="0E8BB9DF" w:rsidR="008D1FE5" w:rsidRPr="00D35C0D" w:rsidRDefault="009A4B0A">
      <w:pPr>
        <w:pStyle w:val="BodyText"/>
        <w:spacing w:before="162"/>
        <w:rPr>
          <w:lang w:val="en-GB"/>
        </w:rPr>
      </w:pPr>
      <w:r w:rsidRPr="00D35C0D">
        <w:rPr>
          <w:lang w:val="en-GB"/>
        </w:rPr>
        <w:t>If you</w:t>
      </w:r>
      <w:r w:rsidRPr="00D35C0D">
        <w:rPr>
          <w:spacing w:val="-1"/>
          <w:lang w:val="en-GB"/>
        </w:rPr>
        <w:t xml:space="preserve"> </w:t>
      </w:r>
      <w:r w:rsidRPr="00D35C0D">
        <w:rPr>
          <w:lang w:val="en-GB"/>
        </w:rPr>
        <w:t>did</w:t>
      </w:r>
      <w:r w:rsidRPr="00D35C0D">
        <w:rPr>
          <w:spacing w:val="-2"/>
          <w:lang w:val="en-GB"/>
        </w:rPr>
        <w:t xml:space="preserve"> </w:t>
      </w:r>
      <w:r w:rsidRPr="00D35C0D">
        <w:rPr>
          <w:lang w:val="en-GB"/>
        </w:rPr>
        <w:t>not</w:t>
      </w:r>
      <w:r w:rsidRPr="00D35C0D">
        <w:rPr>
          <w:spacing w:val="-1"/>
          <w:lang w:val="en-GB"/>
        </w:rPr>
        <w:t xml:space="preserve"> </w:t>
      </w:r>
      <w:r w:rsidRPr="00D35C0D">
        <w:rPr>
          <w:lang w:val="en-GB"/>
        </w:rPr>
        <w:t>you</w:t>
      </w:r>
      <w:r w:rsidRPr="00D35C0D">
        <w:rPr>
          <w:spacing w:val="-1"/>
          <w:lang w:val="en-GB"/>
        </w:rPr>
        <w:t xml:space="preserve"> </w:t>
      </w:r>
      <w:r w:rsidRPr="00D35C0D">
        <w:rPr>
          <w:lang w:val="en-GB"/>
        </w:rPr>
        <w:t>can</w:t>
      </w:r>
      <w:r w:rsidRPr="00D35C0D">
        <w:rPr>
          <w:spacing w:val="-1"/>
          <w:lang w:val="en-GB"/>
        </w:rPr>
        <w:t xml:space="preserve"> </w:t>
      </w:r>
      <w:r w:rsidRPr="00D35C0D">
        <w:rPr>
          <w:lang w:val="en-GB"/>
        </w:rPr>
        <w:t>select</w:t>
      </w:r>
      <w:r w:rsidRPr="00D35C0D">
        <w:rPr>
          <w:spacing w:val="1"/>
          <w:lang w:val="en-GB"/>
        </w:rPr>
        <w:t xml:space="preserve"> </w:t>
      </w:r>
      <w:r w:rsidRPr="00D35C0D">
        <w:rPr>
          <w:lang w:val="en-GB"/>
        </w:rPr>
        <w:t>‘No</w:t>
      </w:r>
      <w:r w:rsidR="00C22CAC" w:rsidRPr="00D35C0D">
        <w:rPr>
          <w:lang w:val="en-GB"/>
        </w:rPr>
        <w:t>.’</w:t>
      </w:r>
    </w:p>
    <w:p w14:paraId="0B54A99E" w14:textId="77777777" w:rsidR="008D1FE5" w:rsidRPr="00D35C0D" w:rsidRDefault="009A4B0A">
      <w:pPr>
        <w:pStyle w:val="Heading2"/>
        <w:spacing w:before="181"/>
        <w:rPr>
          <w:lang w:val="en-GB"/>
        </w:rPr>
      </w:pPr>
      <w:r w:rsidRPr="00D35C0D">
        <w:rPr>
          <w:lang w:val="en-GB"/>
        </w:rPr>
        <w:t>Academic</w:t>
      </w:r>
      <w:r w:rsidRPr="00D35C0D">
        <w:rPr>
          <w:spacing w:val="-4"/>
          <w:lang w:val="en-GB"/>
        </w:rPr>
        <w:t xml:space="preserve"> </w:t>
      </w:r>
      <w:r w:rsidRPr="00D35C0D">
        <w:rPr>
          <w:lang w:val="en-GB"/>
        </w:rPr>
        <w:t>Technology</w:t>
      </w:r>
      <w:r w:rsidRPr="00D35C0D">
        <w:rPr>
          <w:spacing w:val="-4"/>
          <w:lang w:val="en-GB"/>
        </w:rPr>
        <w:t xml:space="preserve"> </w:t>
      </w:r>
      <w:r w:rsidRPr="00D35C0D">
        <w:rPr>
          <w:lang w:val="en-GB"/>
        </w:rPr>
        <w:t>Approval</w:t>
      </w:r>
      <w:r w:rsidRPr="00D35C0D">
        <w:rPr>
          <w:spacing w:val="-4"/>
          <w:lang w:val="en-GB"/>
        </w:rPr>
        <w:t xml:space="preserve"> </w:t>
      </w:r>
      <w:r w:rsidRPr="00D35C0D">
        <w:rPr>
          <w:lang w:val="en-GB"/>
        </w:rPr>
        <w:t>Scheme</w:t>
      </w:r>
      <w:r w:rsidRPr="00D35C0D">
        <w:rPr>
          <w:spacing w:val="-3"/>
          <w:lang w:val="en-GB"/>
        </w:rPr>
        <w:t xml:space="preserve"> </w:t>
      </w:r>
      <w:r w:rsidRPr="00D35C0D">
        <w:rPr>
          <w:lang w:val="en-GB"/>
        </w:rPr>
        <w:t>(ATAS):</w:t>
      </w:r>
    </w:p>
    <w:p w14:paraId="49FBC559" w14:textId="77777777" w:rsidR="008D1FE5" w:rsidRPr="00D35C0D" w:rsidRDefault="009A4B0A">
      <w:pPr>
        <w:pStyle w:val="BodyText"/>
        <w:spacing w:before="180" w:line="259" w:lineRule="auto"/>
        <w:ind w:right="190"/>
        <w:rPr>
          <w:lang w:val="en-GB"/>
        </w:rPr>
      </w:pPr>
      <w:r w:rsidRPr="00D35C0D">
        <w:rPr>
          <w:lang w:val="en-GB"/>
        </w:rPr>
        <w:t>Your CAS will state if you need ATAS clearance. If you need an ATAS certificate, you should include it</w:t>
      </w:r>
      <w:r w:rsidRPr="00D35C0D">
        <w:rPr>
          <w:spacing w:val="-47"/>
          <w:lang w:val="en-GB"/>
        </w:rPr>
        <w:t xml:space="preserve"> </w:t>
      </w:r>
      <w:r w:rsidRPr="00D35C0D">
        <w:rPr>
          <w:lang w:val="en-GB"/>
        </w:rPr>
        <w:t xml:space="preserve">with your </w:t>
      </w:r>
      <w:proofErr w:type="gramStart"/>
      <w:r w:rsidRPr="00D35C0D">
        <w:rPr>
          <w:lang w:val="en-GB"/>
        </w:rPr>
        <w:t>Student</w:t>
      </w:r>
      <w:proofErr w:type="gramEnd"/>
      <w:r w:rsidRPr="00D35C0D">
        <w:rPr>
          <w:lang w:val="en-GB"/>
        </w:rPr>
        <w:t xml:space="preserve"> visa supporting documents. You can find out more about how to get an ATAS in</w:t>
      </w:r>
      <w:r w:rsidRPr="00D35C0D">
        <w:rPr>
          <w:spacing w:val="1"/>
          <w:lang w:val="en-GB"/>
        </w:rPr>
        <w:t xml:space="preserve"> </w:t>
      </w:r>
      <w:r w:rsidRPr="00D35C0D">
        <w:rPr>
          <w:lang w:val="en-GB"/>
        </w:rPr>
        <w:t>our</w:t>
      </w:r>
      <w:r w:rsidRPr="00D35C0D">
        <w:rPr>
          <w:spacing w:val="-1"/>
          <w:lang w:val="en-GB"/>
        </w:rPr>
        <w:t xml:space="preserve"> </w:t>
      </w:r>
      <w:hyperlink r:id="rId45">
        <w:r w:rsidRPr="00D35C0D">
          <w:rPr>
            <w:color w:val="0462C1"/>
            <w:u w:val="single" w:color="0462C1"/>
            <w:lang w:val="en-GB"/>
          </w:rPr>
          <w:t>advice</w:t>
        </w:r>
        <w:r w:rsidRPr="00D35C0D">
          <w:rPr>
            <w:color w:val="0462C1"/>
            <w:spacing w:val="1"/>
            <w:u w:val="single" w:color="0462C1"/>
            <w:lang w:val="en-GB"/>
          </w:rPr>
          <w:t xml:space="preserve"> </w:t>
        </w:r>
        <w:r w:rsidRPr="00D35C0D">
          <w:rPr>
            <w:color w:val="0462C1"/>
            <w:u w:val="single" w:color="0462C1"/>
            <w:lang w:val="en-GB"/>
          </w:rPr>
          <w:t>guide.</w:t>
        </w:r>
      </w:hyperlink>
    </w:p>
    <w:p w14:paraId="5ACED4F3" w14:textId="77777777" w:rsidR="008D1FE5" w:rsidRPr="00D35C0D" w:rsidRDefault="008D1FE5">
      <w:pPr>
        <w:pStyle w:val="BodyText"/>
        <w:spacing w:before="5"/>
        <w:ind w:left="0"/>
        <w:rPr>
          <w:sz w:val="8"/>
          <w:lang w:val="en-GB"/>
        </w:rPr>
      </w:pPr>
    </w:p>
    <w:p w14:paraId="4BCC6484" w14:textId="77777777" w:rsidR="008D1FE5" w:rsidRPr="00D35C0D" w:rsidRDefault="009A4B0A">
      <w:pPr>
        <w:pStyle w:val="BodyText"/>
        <w:spacing w:before="57" w:line="259" w:lineRule="auto"/>
        <w:ind w:right="772"/>
        <w:rPr>
          <w:lang w:val="en-GB"/>
        </w:rPr>
      </w:pPr>
      <w:r w:rsidRPr="00D35C0D">
        <w:rPr>
          <w:lang w:val="en-GB"/>
        </w:rPr>
        <w:t>If you require ATAS clearance, you will need to obtain this before you make your Student Visa</w:t>
      </w:r>
      <w:r w:rsidRPr="00D35C0D">
        <w:rPr>
          <w:spacing w:val="-47"/>
          <w:lang w:val="en-GB"/>
        </w:rPr>
        <w:t xml:space="preserve"> </w:t>
      </w:r>
      <w:r w:rsidRPr="00D35C0D">
        <w:rPr>
          <w:lang w:val="en-GB"/>
        </w:rPr>
        <w:t>application.</w:t>
      </w:r>
      <w:r w:rsidRPr="00D35C0D">
        <w:rPr>
          <w:spacing w:val="-2"/>
          <w:lang w:val="en-GB"/>
        </w:rPr>
        <w:t xml:space="preserve"> </w:t>
      </w:r>
      <w:r w:rsidRPr="00D35C0D">
        <w:rPr>
          <w:lang w:val="en-GB"/>
        </w:rPr>
        <w:t>You</w:t>
      </w:r>
      <w:r w:rsidRPr="00D35C0D">
        <w:rPr>
          <w:spacing w:val="-2"/>
          <w:lang w:val="en-GB"/>
        </w:rPr>
        <w:t xml:space="preserve"> </w:t>
      </w:r>
      <w:r w:rsidRPr="00D35C0D">
        <w:rPr>
          <w:lang w:val="en-GB"/>
        </w:rPr>
        <w:t>will</w:t>
      </w:r>
      <w:r w:rsidRPr="00D35C0D">
        <w:rPr>
          <w:spacing w:val="-3"/>
          <w:lang w:val="en-GB"/>
        </w:rPr>
        <w:t xml:space="preserve"> </w:t>
      </w:r>
      <w:r w:rsidRPr="00D35C0D">
        <w:rPr>
          <w:lang w:val="en-GB"/>
        </w:rPr>
        <w:t>need</w:t>
      </w:r>
      <w:r w:rsidRPr="00D35C0D">
        <w:rPr>
          <w:spacing w:val="-4"/>
          <w:lang w:val="en-GB"/>
        </w:rPr>
        <w:t xml:space="preserve"> </w:t>
      </w:r>
      <w:r w:rsidRPr="00D35C0D">
        <w:rPr>
          <w:lang w:val="en-GB"/>
        </w:rPr>
        <w:t>to provide</w:t>
      </w:r>
      <w:r w:rsidRPr="00D35C0D">
        <w:rPr>
          <w:spacing w:val="-2"/>
          <w:lang w:val="en-GB"/>
        </w:rPr>
        <w:t xml:space="preserve"> </w:t>
      </w:r>
      <w:r w:rsidRPr="00D35C0D">
        <w:rPr>
          <w:lang w:val="en-GB"/>
        </w:rPr>
        <w:t>the ATAS</w:t>
      </w:r>
      <w:r w:rsidRPr="00D35C0D">
        <w:rPr>
          <w:spacing w:val="-1"/>
          <w:lang w:val="en-GB"/>
        </w:rPr>
        <w:t xml:space="preserve"> </w:t>
      </w:r>
      <w:r w:rsidRPr="00D35C0D">
        <w:rPr>
          <w:lang w:val="en-GB"/>
        </w:rPr>
        <w:t>reference number</w:t>
      </w:r>
      <w:r w:rsidRPr="00D35C0D">
        <w:rPr>
          <w:spacing w:val="-1"/>
          <w:lang w:val="en-GB"/>
        </w:rPr>
        <w:t xml:space="preserve"> </w:t>
      </w:r>
      <w:r w:rsidRPr="00D35C0D">
        <w:rPr>
          <w:lang w:val="en-GB"/>
        </w:rPr>
        <w:t>in</w:t>
      </w:r>
      <w:r w:rsidRPr="00D35C0D">
        <w:rPr>
          <w:spacing w:val="-1"/>
          <w:lang w:val="en-GB"/>
        </w:rPr>
        <w:t xml:space="preserve"> </w:t>
      </w:r>
      <w:r w:rsidRPr="00D35C0D">
        <w:rPr>
          <w:lang w:val="en-GB"/>
        </w:rPr>
        <w:t>your</w:t>
      </w:r>
      <w:r w:rsidRPr="00D35C0D">
        <w:rPr>
          <w:spacing w:val="-1"/>
          <w:lang w:val="en-GB"/>
        </w:rPr>
        <w:t xml:space="preserve"> </w:t>
      </w:r>
      <w:r w:rsidRPr="00D35C0D">
        <w:rPr>
          <w:lang w:val="en-GB"/>
        </w:rPr>
        <w:t>application.</w:t>
      </w:r>
    </w:p>
    <w:p w14:paraId="7B38E78D" w14:textId="77777777" w:rsidR="008D1FE5" w:rsidRPr="00D35C0D" w:rsidRDefault="009A4B0A">
      <w:pPr>
        <w:pStyle w:val="Heading2"/>
        <w:spacing w:before="162"/>
        <w:rPr>
          <w:lang w:val="en-GB"/>
        </w:rPr>
      </w:pPr>
      <w:r w:rsidRPr="00D35C0D">
        <w:rPr>
          <w:lang w:val="en-GB"/>
        </w:rPr>
        <w:t>Future</w:t>
      </w:r>
      <w:r w:rsidRPr="00D35C0D">
        <w:rPr>
          <w:spacing w:val="-4"/>
          <w:lang w:val="en-GB"/>
        </w:rPr>
        <w:t xml:space="preserve"> </w:t>
      </w:r>
      <w:r w:rsidRPr="00D35C0D">
        <w:rPr>
          <w:lang w:val="en-GB"/>
        </w:rPr>
        <w:t>official</w:t>
      </w:r>
      <w:r w:rsidRPr="00D35C0D">
        <w:rPr>
          <w:spacing w:val="-4"/>
          <w:lang w:val="en-GB"/>
        </w:rPr>
        <w:t xml:space="preserve"> </w:t>
      </w:r>
      <w:r w:rsidRPr="00D35C0D">
        <w:rPr>
          <w:lang w:val="en-GB"/>
        </w:rPr>
        <w:t>sponsor:</w:t>
      </w:r>
    </w:p>
    <w:p w14:paraId="511816FD" w14:textId="77777777" w:rsidR="008D1FE5" w:rsidRPr="00D35C0D" w:rsidRDefault="009A4B0A">
      <w:pPr>
        <w:pStyle w:val="BodyText"/>
        <w:spacing w:before="180" w:line="259" w:lineRule="auto"/>
        <w:ind w:right="437"/>
        <w:rPr>
          <w:lang w:val="en-GB"/>
        </w:rPr>
      </w:pPr>
      <w:r w:rsidRPr="00D35C0D">
        <w:rPr>
          <w:lang w:val="en-GB"/>
        </w:rPr>
        <w:t>You should only answer "Yes" here if you are receiving money (a scholarship or bursary, but not a</w:t>
      </w:r>
      <w:r w:rsidRPr="00D35C0D">
        <w:rPr>
          <w:spacing w:val="-47"/>
          <w:lang w:val="en-GB"/>
        </w:rPr>
        <w:t xml:space="preserve"> </w:t>
      </w:r>
      <w:r w:rsidRPr="00D35C0D">
        <w:rPr>
          <w:lang w:val="en-GB"/>
        </w:rPr>
        <w:t>loan) from the British Government, the government in your home country, the British Council, an</w:t>
      </w:r>
      <w:r w:rsidRPr="00D35C0D">
        <w:rPr>
          <w:spacing w:val="-47"/>
          <w:lang w:val="en-GB"/>
        </w:rPr>
        <w:t xml:space="preserve"> </w:t>
      </w:r>
      <w:r w:rsidRPr="00D35C0D">
        <w:rPr>
          <w:lang w:val="en-GB"/>
        </w:rPr>
        <w:t>international organisation, an international company, a university (this could be Queen Mary</w:t>
      </w:r>
      <w:r w:rsidRPr="00D35C0D">
        <w:rPr>
          <w:spacing w:val="1"/>
          <w:lang w:val="en-GB"/>
        </w:rPr>
        <w:t xml:space="preserve"> </w:t>
      </w:r>
      <w:r w:rsidRPr="00D35C0D">
        <w:rPr>
          <w:lang w:val="en-GB"/>
        </w:rPr>
        <w:t>University</w:t>
      </w:r>
      <w:r w:rsidRPr="00D35C0D">
        <w:rPr>
          <w:spacing w:val="-2"/>
          <w:lang w:val="en-GB"/>
        </w:rPr>
        <w:t xml:space="preserve"> </w:t>
      </w:r>
      <w:r w:rsidRPr="00D35C0D">
        <w:rPr>
          <w:lang w:val="en-GB"/>
        </w:rPr>
        <w:t>of</w:t>
      </w:r>
      <w:r w:rsidRPr="00D35C0D">
        <w:rPr>
          <w:spacing w:val="-2"/>
          <w:lang w:val="en-GB"/>
        </w:rPr>
        <w:t xml:space="preserve"> </w:t>
      </w:r>
      <w:r w:rsidRPr="00D35C0D">
        <w:rPr>
          <w:lang w:val="en-GB"/>
        </w:rPr>
        <w:t>London)</w:t>
      </w:r>
      <w:r w:rsidRPr="00D35C0D">
        <w:rPr>
          <w:spacing w:val="-2"/>
          <w:lang w:val="en-GB"/>
        </w:rPr>
        <w:t xml:space="preserve"> </w:t>
      </w:r>
      <w:r w:rsidRPr="00D35C0D">
        <w:rPr>
          <w:lang w:val="en-GB"/>
        </w:rPr>
        <w:t>or an</w:t>
      </w:r>
      <w:r w:rsidRPr="00D35C0D">
        <w:rPr>
          <w:spacing w:val="-3"/>
          <w:lang w:val="en-GB"/>
        </w:rPr>
        <w:t xml:space="preserve"> </w:t>
      </w:r>
      <w:r w:rsidRPr="00D35C0D">
        <w:rPr>
          <w:lang w:val="en-GB"/>
        </w:rPr>
        <w:t>independent school.</w:t>
      </w:r>
    </w:p>
    <w:p w14:paraId="2436D109" w14:textId="77777777" w:rsidR="008D1FE5" w:rsidRPr="00D35C0D" w:rsidRDefault="009A4B0A">
      <w:pPr>
        <w:pStyle w:val="BodyText"/>
        <w:spacing w:before="160" w:line="259" w:lineRule="auto"/>
        <w:ind w:right="158"/>
        <w:jc w:val="both"/>
        <w:rPr>
          <w:lang w:val="en-GB"/>
        </w:rPr>
      </w:pPr>
      <w:r w:rsidRPr="00D35C0D">
        <w:rPr>
          <w:lang w:val="en-GB"/>
        </w:rPr>
        <w:t>If you are receiving financial sponsorship, you will need to confirm how you will prove this. If you are</w:t>
      </w:r>
      <w:r w:rsidRPr="00D35C0D">
        <w:rPr>
          <w:spacing w:val="-47"/>
          <w:lang w:val="en-GB"/>
        </w:rPr>
        <w:t xml:space="preserve"> </w:t>
      </w:r>
      <w:r w:rsidRPr="00D35C0D">
        <w:rPr>
          <w:lang w:val="en-GB"/>
        </w:rPr>
        <w:t>being only partly sponsored financially, you may need to demonstrate that you have sufficient funds</w:t>
      </w:r>
      <w:r w:rsidRPr="00D35C0D">
        <w:rPr>
          <w:spacing w:val="-47"/>
          <w:lang w:val="en-GB"/>
        </w:rPr>
        <w:t xml:space="preserve"> </w:t>
      </w:r>
      <w:r w:rsidRPr="00D35C0D">
        <w:rPr>
          <w:lang w:val="en-GB"/>
        </w:rPr>
        <w:t>to</w:t>
      </w:r>
      <w:r w:rsidRPr="00D35C0D">
        <w:rPr>
          <w:spacing w:val="-2"/>
          <w:lang w:val="en-GB"/>
        </w:rPr>
        <w:t xml:space="preserve"> </w:t>
      </w:r>
      <w:r w:rsidRPr="00D35C0D">
        <w:rPr>
          <w:lang w:val="en-GB"/>
        </w:rPr>
        <w:t>meet</w:t>
      </w:r>
      <w:r w:rsidRPr="00D35C0D">
        <w:rPr>
          <w:spacing w:val="-2"/>
          <w:lang w:val="en-GB"/>
        </w:rPr>
        <w:t xml:space="preserve"> </w:t>
      </w:r>
      <w:r w:rsidRPr="00D35C0D">
        <w:rPr>
          <w:lang w:val="en-GB"/>
        </w:rPr>
        <w:t>the</w:t>
      </w:r>
      <w:r w:rsidRPr="00D35C0D">
        <w:rPr>
          <w:spacing w:val="-2"/>
          <w:lang w:val="en-GB"/>
        </w:rPr>
        <w:t xml:space="preserve"> </w:t>
      </w:r>
      <w:r w:rsidRPr="00D35C0D">
        <w:rPr>
          <w:lang w:val="en-GB"/>
        </w:rPr>
        <w:t>outstanding</w:t>
      </w:r>
      <w:r w:rsidRPr="00D35C0D">
        <w:rPr>
          <w:spacing w:val="-1"/>
          <w:lang w:val="en-GB"/>
        </w:rPr>
        <w:t xml:space="preserve"> </w:t>
      </w:r>
      <w:r w:rsidRPr="00D35C0D">
        <w:rPr>
          <w:lang w:val="en-GB"/>
        </w:rPr>
        <w:t>financial</w:t>
      </w:r>
      <w:r w:rsidRPr="00D35C0D">
        <w:rPr>
          <w:spacing w:val="-1"/>
          <w:lang w:val="en-GB"/>
        </w:rPr>
        <w:t xml:space="preserve"> </w:t>
      </w:r>
      <w:r w:rsidRPr="00D35C0D">
        <w:rPr>
          <w:lang w:val="en-GB"/>
        </w:rPr>
        <w:t>requirements for</w:t>
      </w:r>
      <w:r w:rsidRPr="00D35C0D">
        <w:rPr>
          <w:spacing w:val="-3"/>
          <w:lang w:val="en-GB"/>
        </w:rPr>
        <w:t xml:space="preserve"> </w:t>
      </w:r>
      <w:r w:rsidRPr="00D35C0D">
        <w:rPr>
          <w:lang w:val="en-GB"/>
        </w:rPr>
        <w:t>your Student Visa.</w:t>
      </w:r>
    </w:p>
    <w:p w14:paraId="65FE1A0A" w14:textId="77777777" w:rsidR="008D1FE5" w:rsidRPr="00D35C0D" w:rsidRDefault="009A4B0A">
      <w:pPr>
        <w:pStyle w:val="BodyText"/>
        <w:spacing w:before="10"/>
        <w:ind w:left="0"/>
        <w:rPr>
          <w:sz w:val="17"/>
          <w:lang w:val="en-GB"/>
        </w:rPr>
      </w:pPr>
      <w:r w:rsidRPr="00D35C0D">
        <w:rPr>
          <w:noProof/>
          <w:lang w:val="en-GB"/>
        </w:rPr>
        <w:drawing>
          <wp:anchor distT="0" distB="0" distL="0" distR="0" simplePos="0" relativeHeight="10" behindDoc="0" locked="0" layoutInCell="1" allowOverlap="1" wp14:anchorId="6462D0A7" wp14:editId="2ED96F78">
            <wp:simplePos x="0" y="0"/>
            <wp:positionH relativeFrom="page">
              <wp:posOffset>949826</wp:posOffset>
            </wp:positionH>
            <wp:positionV relativeFrom="paragraph">
              <wp:posOffset>163279</wp:posOffset>
            </wp:positionV>
            <wp:extent cx="3463257" cy="2129028"/>
            <wp:effectExtent l="0" t="0" r="0" b="0"/>
            <wp:wrapTopAndBottom/>
            <wp:docPr id="25" name="image13.jpeg" descr="A screenshot from the visa application form where it asks if you will b receicing money from an offical financial sponsor for your studies. It gives the option of yes or no. It then gives the the option of how you will provide this. The options are that information has been confimred on the CAS, that you will provide a letter of sponosorshp or that you are not beeing wholly sponsored.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image13.jpeg" descr="A screenshot from the visa application form where it asks if you will b receicing money from an offical financial sponsor for your studies. It gives the option of yes or no. It then gives the the option of how you will provide this. The options are that information has been confimred on the CAS, that you will provide a letter of sponosorshp or that you are not beeing wholly sponsored. "/>
                    <pic:cNvPicPr/>
                  </pic:nvPicPr>
                  <pic:blipFill>
                    <a:blip r:embed="rId46" cstate="print"/>
                    <a:stretch>
                      <a:fillRect/>
                    </a:stretch>
                  </pic:blipFill>
                  <pic:spPr>
                    <a:xfrm>
                      <a:off x="0" y="0"/>
                      <a:ext cx="3463257" cy="2129028"/>
                    </a:xfrm>
                    <a:prstGeom prst="rect">
                      <a:avLst/>
                    </a:prstGeom>
                  </pic:spPr>
                </pic:pic>
              </a:graphicData>
            </a:graphic>
          </wp:anchor>
        </w:drawing>
      </w:r>
    </w:p>
    <w:p w14:paraId="6039CE51" w14:textId="77777777" w:rsidR="008D1FE5" w:rsidRPr="00D35C0D" w:rsidRDefault="009A4B0A">
      <w:pPr>
        <w:pStyle w:val="Heading1"/>
        <w:numPr>
          <w:ilvl w:val="0"/>
          <w:numId w:val="1"/>
        </w:numPr>
        <w:tabs>
          <w:tab w:val="left" w:pos="821"/>
        </w:tabs>
        <w:spacing w:before="136"/>
        <w:ind w:hanging="361"/>
        <w:rPr>
          <w:lang w:val="en-GB"/>
        </w:rPr>
      </w:pPr>
      <w:bookmarkStart w:id="8" w:name="_bookmark11"/>
      <w:bookmarkEnd w:id="8"/>
      <w:r w:rsidRPr="00D35C0D">
        <w:rPr>
          <w:color w:val="2D74B5"/>
          <w:lang w:val="en-GB"/>
        </w:rPr>
        <w:t>Course</w:t>
      </w:r>
      <w:r w:rsidRPr="00D35C0D">
        <w:rPr>
          <w:color w:val="2D74B5"/>
          <w:spacing w:val="-8"/>
          <w:lang w:val="en-GB"/>
        </w:rPr>
        <w:t xml:space="preserve"> </w:t>
      </w:r>
      <w:r w:rsidRPr="00D35C0D">
        <w:rPr>
          <w:color w:val="2D74B5"/>
          <w:lang w:val="en-GB"/>
        </w:rPr>
        <w:t>Information</w:t>
      </w:r>
      <w:r w:rsidRPr="00D35C0D">
        <w:rPr>
          <w:color w:val="2D74B5"/>
          <w:spacing w:val="-6"/>
          <w:lang w:val="en-GB"/>
        </w:rPr>
        <w:t xml:space="preserve"> </w:t>
      </w:r>
      <w:r w:rsidRPr="00D35C0D">
        <w:rPr>
          <w:color w:val="2D74B5"/>
          <w:lang w:val="en-GB"/>
        </w:rPr>
        <w:t>section</w:t>
      </w:r>
    </w:p>
    <w:p w14:paraId="24ACEDB7" w14:textId="77777777" w:rsidR="00E9445A" w:rsidRPr="00D35C0D" w:rsidRDefault="00E9445A">
      <w:pPr>
        <w:sectPr w:rsidR="00E9445A" w:rsidRPr="00D35C0D">
          <w:headerReference w:type="default" r:id="rId47"/>
          <w:pgSz w:w="11910" w:h="16840"/>
          <w:pgMar w:top="1380" w:right="1320" w:bottom="1200" w:left="1340" w:header="0" w:footer="1000" w:gutter="0"/>
          <w:cols w:space="720"/>
        </w:sectPr>
      </w:pPr>
    </w:p>
    <w:p w14:paraId="19285BBA" w14:textId="77777777" w:rsidR="008D1FE5" w:rsidRPr="00D35C0D" w:rsidRDefault="009A4B0A">
      <w:pPr>
        <w:pStyle w:val="Heading2"/>
        <w:spacing w:before="41"/>
        <w:rPr>
          <w:lang w:val="en-GB"/>
        </w:rPr>
      </w:pPr>
      <w:r w:rsidRPr="00D35C0D">
        <w:rPr>
          <w:lang w:val="en-GB"/>
        </w:rPr>
        <w:lastRenderedPageBreak/>
        <w:t>Name</w:t>
      </w:r>
      <w:r w:rsidRPr="00D35C0D">
        <w:rPr>
          <w:spacing w:val="-3"/>
          <w:lang w:val="en-GB"/>
        </w:rPr>
        <w:t xml:space="preserve"> </w:t>
      </w:r>
      <w:r w:rsidRPr="00D35C0D">
        <w:rPr>
          <w:lang w:val="en-GB"/>
        </w:rPr>
        <w:t>of</w:t>
      </w:r>
      <w:r w:rsidRPr="00D35C0D">
        <w:rPr>
          <w:spacing w:val="-3"/>
          <w:lang w:val="en-GB"/>
        </w:rPr>
        <w:t xml:space="preserve"> </w:t>
      </w:r>
      <w:r w:rsidRPr="00D35C0D">
        <w:rPr>
          <w:lang w:val="en-GB"/>
        </w:rPr>
        <w:t>Sponsor:</w:t>
      </w:r>
    </w:p>
    <w:p w14:paraId="3C53A4AB" w14:textId="77777777" w:rsidR="008D1FE5" w:rsidRPr="00D35C0D" w:rsidRDefault="009A4B0A">
      <w:pPr>
        <w:pStyle w:val="BodyText"/>
        <w:spacing w:before="180"/>
        <w:rPr>
          <w:lang w:val="en-GB"/>
        </w:rPr>
      </w:pPr>
      <w:r w:rsidRPr="00D35C0D">
        <w:rPr>
          <w:lang w:val="en-GB"/>
        </w:rPr>
        <w:t>Write here:</w:t>
      </w:r>
      <w:r w:rsidRPr="00D35C0D">
        <w:rPr>
          <w:spacing w:val="-1"/>
          <w:lang w:val="en-GB"/>
        </w:rPr>
        <w:t xml:space="preserve"> </w:t>
      </w:r>
      <w:r w:rsidRPr="00D35C0D">
        <w:rPr>
          <w:lang w:val="en-GB"/>
        </w:rPr>
        <w:t>Queen Mary</w:t>
      </w:r>
      <w:r w:rsidRPr="00D35C0D">
        <w:rPr>
          <w:spacing w:val="-3"/>
          <w:lang w:val="en-GB"/>
        </w:rPr>
        <w:t xml:space="preserve"> </w:t>
      </w:r>
      <w:r w:rsidRPr="00D35C0D">
        <w:rPr>
          <w:lang w:val="en-GB"/>
        </w:rPr>
        <w:t>University</w:t>
      </w:r>
      <w:r w:rsidRPr="00D35C0D">
        <w:rPr>
          <w:spacing w:val="-2"/>
          <w:lang w:val="en-GB"/>
        </w:rPr>
        <w:t xml:space="preserve"> </w:t>
      </w:r>
      <w:r w:rsidRPr="00D35C0D">
        <w:rPr>
          <w:lang w:val="en-GB"/>
        </w:rPr>
        <w:t>of</w:t>
      </w:r>
      <w:r w:rsidRPr="00D35C0D">
        <w:rPr>
          <w:spacing w:val="-1"/>
          <w:lang w:val="en-GB"/>
        </w:rPr>
        <w:t xml:space="preserve"> </w:t>
      </w:r>
      <w:r w:rsidRPr="00D35C0D">
        <w:rPr>
          <w:lang w:val="en-GB"/>
        </w:rPr>
        <w:t>London</w:t>
      </w:r>
    </w:p>
    <w:p w14:paraId="6FE11381" w14:textId="77777777" w:rsidR="008D1FE5" w:rsidRPr="00D35C0D" w:rsidRDefault="009A4B0A">
      <w:pPr>
        <w:pStyle w:val="Heading2"/>
        <w:spacing w:before="183"/>
        <w:rPr>
          <w:lang w:val="en-GB"/>
        </w:rPr>
      </w:pPr>
      <w:r w:rsidRPr="00D35C0D">
        <w:rPr>
          <w:lang w:val="en-GB"/>
        </w:rPr>
        <w:t>Course</w:t>
      </w:r>
      <w:r w:rsidRPr="00D35C0D">
        <w:rPr>
          <w:spacing w:val="-2"/>
          <w:lang w:val="en-GB"/>
        </w:rPr>
        <w:t xml:space="preserve"> </w:t>
      </w:r>
      <w:r w:rsidRPr="00D35C0D">
        <w:rPr>
          <w:lang w:val="en-GB"/>
        </w:rPr>
        <w:t>name:</w:t>
      </w:r>
    </w:p>
    <w:p w14:paraId="28B61E78" w14:textId="77777777" w:rsidR="008D1FE5" w:rsidRPr="00D35C0D" w:rsidRDefault="009A4B0A">
      <w:pPr>
        <w:pStyle w:val="BodyText"/>
        <w:spacing w:before="180" w:line="259" w:lineRule="auto"/>
        <w:ind w:right="290"/>
        <w:rPr>
          <w:lang w:val="en-GB"/>
        </w:rPr>
      </w:pPr>
      <w:r w:rsidRPr="00D35C0D">
        <w:rPr>
          <w:lang w:val="en-GB"/>
        </w:rPr>
        <w:t>This is the title of the course you are taking at QMUL. Copy this information from your CAS – as it is</w:t>
      </w:r>
      <w:r w:rsidRPr="00D35C0D">
        <w:rPr>
          <w:spacing w:val="-47"/>
          <w:lang w:val="en-GB"/>
        </w:rPr>
        <w:t xml:space="preserve"> </w:t>
      </w:r>
      <w:r w:rsidRPr="00D35C0D">
        <w:rPr>
          <w:lang w:val="en-GB"/>
        </w:rPr>
        <w:t>written</w:t>
      </w:r>
      <w:r w:rsidRPr="00D35C0D">
        <w:rPr>
          <w:spacing w:val="-3"/>
          <w:lang w:val="en-GB"/>
        </w:rPr>
        <w:t xml:space="preserve"> </w:t>
      </w:r>
      <w:r w:rsidRPr="00D35C0D">
        <w:rPr>
          <w:lang w:val="en-GB"/>
        </w:rPr>
        <w:t>on</w:t>
      </w:r>
      <w:r w:rsidRPr="00D35C0D">
        <w:rPr>
          <w:spacing w:val="-3"/>
          <w:lang w:val="en-GB"/>
        </w:rPr>
        <w:t xml:space="preserve"> </w:t>
      </w:r>
      <w:r w:rsidRPr="00D35C0D">
        <w:rPr>
          <w:lang w:val="en-GB"/>
        </w:rPr>
        <w:t>your</w:t>
      </w:r>
      <w:r w:rsidRPr="00D35C0D">
        <w:rPr>
          <w:spacing w:val="-3"/>
          <w:lang w:val="en-GB"/>
        </w:rPr>
        <w:t xml:space="preserve"> </w:t>
      </w:r>
      <w:r w:rsidRPr="00D35C0D">
        <w:rPr>
          <w:lang w:val="en-GB"/>
        </w:rPr>
        <w:t>CAS.</w:t>
      </w:r>
    </w:p>
    <w:p w14:paraId="6DBBBCEE" w14:textId="77777777" w:rsidR="008D1FE5" w:rsidRPr="00D35C0D" w:rsidRDefault="009A4B0A">
      <w:pPr>
        <w:pStyle w:val="Heading2"/>
        <w:rPr>
          <w:lang w:val="en-GB"/>
        </w:rPr>
      </w:pPr>
      <w:r w:rsidRPr="00D35C0D">
        <w:rPr>
          <w:lang w:val="en-GB"/>
        </w:rPr>
        <w:t>Qualification</w:t>
      </w:r>
      <w:r w:rsidRPr="00D35C0D">
        <w:rPr>
          <w:spacing w:val="-3"/>
          <w:lang w:val="en-GB"/>
        </w:rPr>
        <w:t xml:space="preserve"> </w:t>
      </w:r>
      <w:r w:rsidRPr="00D35C0D">
        <w:rPr>
          <w:lang w:val="en-GB"/>
        </w:rPr>
        <w:t>You</w:t>
      </w:r>
      <w:r w:rsidRPr="00D35C0D">
        <w:rPr>
          <w:spacing w:val="-3"/>
          <w:lang w:val="en-GB"/>
        </w:rPr>
        <w:t xml:space="preserve"> </w:t>
      </w:r>
      <w:r w:rsidRPr="00D35C0D">
        <w:rPr>
          <w:lang w:val="en-GB"/>
        </w:rPr>
        <w:t>Will</w:t>
      </w:r>
      <w:r w:rsidRPr="00D35C0D">
        <w:rPr>
          <w:spacing w:val="-2"/>
          <w:lang w:val="en-GB"/>
        </w:rPr>
        <w:t xml:space="preserve"> </w:t>
      </w:r>
      <w:r w:rsidRPr="00D35C0D">
        <w:rPr>
          <w:lang w:val="en-GB"/>
        </w:rPr>
        <w:t>Get:</w:t>
      </w:r>
    </w:p>
    <w:p w14:paraId="564BE069" w14:textId="77777777" w:rsidR="008D1FE5" w:rsidRPr="00D35C0D" w:rsidRDefault="009A4B0A">
      <w:pPr>
        <w:pStyle w:val="BodyText"/>
        <w:spacing w:before="183" w:line="259" w:lineRule="auto"/>
        <w:ind w:right="286"/>
        <w:rPr>
          <w:lang w:val="en-GB"/>
        </w:rPr>
      </w:pPr>
      <w:r w:rsidRPr="00D35C0D">
        <w:rPr>
          <w:lang w:val="en-GB"/>
        </w:rPr>
        <w:t>Note for the qualification you will get you can copy this from your CAS. This is the RQF level of your</w:t>
      </w:r>
      <w:r w:rsidRPr="00D35C0D">
        <w:rPr>
          <w:spacing w:val="-47"/>
          <w:lang w:val="en-GB"/>
        </w:rPr>
        <w:t xml:space="preserve"> </w:t>
      </w:r>
      <w:r w:rsidRPr="00D35C0D">
        <w:rPr>
          <w:lang w:val="en-GB"/>
        </w:rPr>
        <w:t>course</w:t>
      </w:r>
      <w:r w:rsidRPr="00D35C0D">
        <w:rPr>
          <w:spacing w:val="-3"/>
          <w:lang w:val="en-GB"/>
        </w:rPr>
        <w:t xml:space="preserve"> </w:t>
      </w:r>
      <w:r w:rsidRPr="00D35C0D">
        <w:rPr>
          <w:lang w:val="en-GB"/>
        </w:rPr>
        <w:t>(RQF is the</w:t>
      </w:r>
      <w:r w:rsidRPr="00D35C0D">
        <w:rPr>
          <w:spacing w:val="-2"/>
          <w:lang w:val="en-GB"/>
        </w:rPr>
        <w:t xml:space="preserve"> </w:t>
      </w:r>
      <w:r w:rsidRPr="00D35C0D">
        <w:rPr>
          <w:lang w:val="en-GB"/>
        </w:rPr>
        <w:t>same</w:t>
      </w:r>
      <w:r w:rsidRPr="00D35C0D">
        <w:rPr>
          <w:spacing w:val="1"/>
          <w:lang w:val="en-GB"/>
        </w:rPr>
        <w:t xml:space="preserve"> </w:t>
      </w:r>
      <w:r w:rsidRPr="00D35C0D">
        <w:rPr>
          <w:lang w:val="en-GB"/>
        </w:rPr>
        <w:t>as</w:t>
      </w:r>
      <w:r w:rsidRPr="00D35C0D">
        <w:rPr>
          <w:spacing w:val="-2"/>
          <w:lang w:val="en-GB"/>
        </w:rPr>
        <w:t xml:space="preserve"> </w:t>
      </w:r>
      <w:r w:rsidRPr="00D35C0D">
        <w:rPr>
          <w:lang w:val="en-GB"/>
        </w:rPr>
        <w:t>NQF).</w:t>
      </w:r>
    </w:p>
    <w:p w14:paraId="37ECEFFD" w14:textId="67BA40FB" w:rsidR="008D1FE5" w:rsidRPr="00D35C0D" w:rsidRDefault="009A4B0A">
      <w:pPr>
        <w:pStyle w:val="BodyText"/>
        <w:spacing w:before="160" w:line="259" w:lineRule="auto"/>
        <w:ind w:right="888"/>
        <w:rPr>
          <w:lang w:val="en-GB"/>
        </w:rPr>
      </w:pPr>
      <w:r w:rsidRPr="00D35C0D">
        <w:rPr>
          <w:lang w:val="en-GB"/>
        </w:rPr>
        <w:t>Most undergraduate courses are RQF (NQF) level 6, most postgraduate (PG Cert, PG Dip and</w:t>
      </w:r>
      <w:r w:rsidRPr="00D35C0D">
        <w:rPr>
          <w:spacing w:val="-47"/>
          <w:lang w:val="en-GB"/>
        </w:rPr>
        <w:t xml:space="preserve"> </w:t>
      </w:r>
      <w:r w:rsidRPr="00D35C0D">
        <w:rPr>
          <w:lang w:val="en-GB"/>
        </w:rPr>
        <w:t>Masters) are</w:t>
      </w:r>
      <w:r w:rsidRPr="00D35C0D">
        <w:rPr>
          <w:spacing w:val="1"/>
          <w:lang w:val="en-GB"/>
        </w:rPr>
        <w:t xml:space="preserve"> </w:t>
      </w:r>
      <w:r w:rsidRPr="00D35C0D">
        <w:rPr>
          <w:lang w:val="en-GB"/>
        </w:rPr>
        <w:t>RQF level</w:t>
      </w:r>
      <w:r w:rsidRPr="00D35C0D">
        <w:rPr>
          <w:spacing w:val="-2"/>
          <w:lang w:val="en-GB"/>
        </w:rPr>
        <w:t xml:space="preserve"> </w:t>
      </w:r>
      <w:r w:rsidRPr="00D35C0D">
        <w:rPr>
          <w:lang w:val="en-GB"/>
        </w:rPr>
        <w:t>7 and</w:t>
      </w:r>
      <w:r w:rsidRPr="00D35C0D">
        <w:rPr>
          <w:spacing w:val="-1"/>
          <w:lang w:val="en-GB"/>
        </w:rPr>
        <w:t xml:space="preserve"> </w:t>
      </w:r>
      <w:r w:rsidRPr="00D35C0D">
        <w:rPr>
          <w:lang w:val="en-GB"/>
        </w:rPr>
        <w:t>most doctorate</w:t>
      </w:r>
      <w:r w:rsidRPr="00D35C0D">
        <w:rPr>
          <w:spacing w:val="1"/>
          <w:lang w:val="en-GB"/>
        </w:rPr>
        <w:t xml:space="preserve"> </w:t>
      </w:r>
      <w:r w:rsidRPr="00D35C0D">
        <w:rPr>
          <w:lang w:val="en-GB"/>
        </w:rPr>
        <w:t>courses</w:t>
      </w:r>
      <w:r w:rsidRPr="00D35C0D">
        <w:rPr>
          <w:spacing w:val="-2"/>
          <w:lang w:val="en-GB"/>
        </w:rPr>
        <w:t xml:space="preserve"> </w:t>
      </w:r>
      <w:r w:rsidRPr="00D35C0D">
        <w:rPr>
          <w:lang w:val="en-GB"/>
        </w:rPr>
        <w:t>(</w:t>
      </w:r>
      <w:r w:rsidR="00D35C0D" w:rsidRPr="00D35C0D">
        <w:rPr>
          <w:lang w:val="en-GB"/>
        </w:rPr>
        <w:t>e.g.</w:t>
      </w:r>
      <w:r w:rsidRPr="00D35C0D">
        <w:rPr>
          <w:lang w:val="en-GB"/>
        </w:rPr>
        <w:t>:</w:t>
      </w:r>
      <w:r w:rsidRPr="00D35C0D">
        <w:rPr>
          <w:spacing w:val="-1"/>
          <w:lang w:val="en-GB"/>
        </w:rPr>
        <w:t xml:space="preserve"> </w:t>
      </w:r>
      <w:r w:rsidRPr="00D35C0D">
        <w:rPr>
          <w:lang w:val="en-GB"/>
        </w:rPr>
        <w:t>PhD)</w:t>
      </w:r>
      <w:r w:rsidRPr="00D35C0D">
        <w:rPr>
          <w:spacing w:val="-3"/>
          <w:lang w:val="en-GB"/>
        </w:rPr>
        <w:t xml:space="preserve"> </w:t>
      </w:r>
      <w:r w:rsidRPr="00D35C0D">
        <w:rPr>
          <w:lang w:val="en-GB"/>
        </w:rPr>
        <w:t>are</w:t>
      </w:r>
      <w:r w:rsidRPr="00D35C0D">
        <w:rPr>
          <w:spacing w:val="-2"/>
          <w:lang w:val="en-GB"/>
        </w:rPr>
        <w:t xml:space="preserve"> </w:t>
      </w:r>
      <w:r w:rsidRPr="00D35C0D">
        <w:rPr>
          <w:lang w:val="en-GB"/>
        </w:rPr>
        <w:t>RQF level</w:t>
      </w:r>
      <w:r w:rsidRPr="00D35C0D">
        <w:rPr>
          <w:spacing w:val="-4"/>
          <w:lang w:val="en-GB"/>
        </w:rPr>
        <w:t xml:space="preserve"> </w:t>
      </w:r>
      <w:r w:rsidRPr="00D35C0D">
        <w:rPr>
          <w:lang w:val="en-GB"/>
        </w:rPr>
        <w:t>8.</w:t>
      </w:r>
    </w:p>
    <w:p w14:paraId="17BFA091" w14:textId="77777777" w:rsidR="008D1FE5" w:rsidRPr="00D35C0D" w:rsidRDefault="009A4B0A">
      <w:pPr>
        <w:pStyle w:val="Heading2"/>
        <w:rPr>
          <w:lang w:val="en-GB"/>
        </w:rPr>
      </w:pPr>
      <w:r w:rsidRPr="00D35C0D">
        <w:rPr>
          <w:lang w:val="en-GB"/>
        </w:rPr>
        <w:t>Student</w:t>
      </w:r>
      <w:r w:rsidRPr="00D35C0D">
        <w:rPr>
          <w:spacing w:val="-2"/>
          <w:lang w:val="en-GB"/>
        </w:rPr>
        <w:t xml:space="preserve"> </w:t>
      </w:r>
      <w:r w:rsidRPr="00D35C0D">
        <w:rPr>
          <w:lang w:val="en-GB"/>
        </w:rPr>
        <w:t>Union</w:t>
      </w:r>
      <w:r w:rsidRPr="00D35C0D">
        <w:rPr>
          <w:spacing w:val="-5"/>
          <w:lang w:val="en-GB"/>
        </w:rPr>
        <w:t xml:space="preserve"> </w:t>
      </w:r>
      <w:r w:rsidRPr="00D35C0D">
        <w:rPr>
          <w:lang w:val="en-GB"/>
        </w:rPr>
        <w:t>Sabbatical</w:t>
      </w:r>
      <w:r w:rsidRPr="00D35C0D">
        <w:rPr>
          <w:spacing w:val="-5"/>
          <w:lang w:val="en-GB"/>
        </w:rPr>
        <w:t xml:space="preserve"> </w:t>
      </w:r>
      <w:r w:rsidRPr="00D35C0D">
        <w:rPr>
          <w:lang w:val="en-GB"/>
        </w:rPr>
        <w:t>Officer:</w:t>
      </w:r>
    </w:p>
    <w:p w14:paraId="2D7FA47B" w14:textId="77777777" w:rsidR="008D1FE5" w:rsidRPr="00D35C0D" w:rsidRDefault="009A4B0A">
      <w:pPr>
        <w:pStyle w:val="BodyText"/>
        <w:spacing w:before="182" w:line="259" w:lineRule="auto"/>
        <w:ind w:right="135"/>
        <w:jc w:val="both"/>
        <w:rPr>
          <w:lang w:val="en-GB"/>
        </w:rPr>
      </w:pPr>
      <w:r w:rsidRPr="00D35C0D">
        <w:rPr>
          <w:lang w:val="en-GB"/>
        </w:rPr>
        <w:t>You should answer this question “No” unless you have been elected as a sabbatical officer for Queen</w:t>
      </w:r>
      <w:r w:rsidRPr="00D35C0D">
        <w:rPr>
          <w:spacing w:val="-47"/>
          <w:lang w:val="en-GB"/>
        </w:rPr>
        <w:t xml:space="preserve"> </w:t>
      </w:r>
      <w:r w:rsidRPr="00D35C0D">
        <w:rPr>
          <w:lang w:val="en-GB"/>
        </w:rPr>
        <w:t>Mary University of London Student’s Union and you require a Student Visa to undertake or complete</w:t>
      </w:r>
      <w:r w:rsidRPr="00D35C0D">
        <w:rPr>
          <w:spacing w:val="-47"/>
          <w:lang w:val="en-GB"/>
        </w:rPr>
        <w:t xml:space="preserve"> </w:t>
      </w:r>
      <w:r w:rsidRPr="00D35C0D">
        <w:rPr>
          <w:lang w:val="en-GB"/>
        </w:rPr>
        <w:t>your role.</w:t>
      </w:r>
    </w:p>
    <w:p w14:paraId="14D5D94E" w14:textId="77777777" w:rsidR="008D1FE5" w:rsidRPr="00D35C0D" w:rsidRDefault="009A4B0A">
      <w:pPr>
        <w:pStyle w:val="Heading2"/>
        <w:spacing w:before="160"/>
        <w:rPr>
          <w:lang w:val="en-GB"/>
        </w:rPr>
      </w:pPr>
      <w:r w:rsidRPr="00D35C0D">
        <w:rPr>
          <w:lang w:val="en-GB"/>
        </w:rPr>
        <w:t>Course</w:t>
      </w:r>
      <w:r w:rsidRPr="00D35C0D">
        <w:rPr>
          <w:spacing w:val="-2"/>
          <w:lang w:val="en-GB"/>
        </w:rPr>
        <w:t xml:space="preserve"> </w:t>
      </w:r>
      <w:r w:rsidRPr="00D35C0D">
        <w:rPr>
          <w:lang w:val="en-GB"/>
        </w:rPr>
        <w:t>dates:</w:t>
      </w:r>
    </w:p>
    <w:p w14:paraId="6AFE37E9" w14:textId="77777777" w:rsidR="008D1FE5" w:rsidRPr="00D35C0D" w:rsidRDefault="009A4B0A">
      <w:pPr>
        <w:pStyle w:val="BodyText"/>
        <w:spacing w:before="180" w:line="259" w:lineRule="auto"/>
        <w:ind w:right="228"/>
        <w:jc w:val="both"/>
        <w:rPr>
          <w:lang w:val="en-GB"/>
        </w:rPr>
      </w:pPr>
      <w:r w:rsidRPr="00D35C0D">
        <w:rPr>
          <w:lang w:val="en-GB"/>
        </w:rPr>
        <w:t>The Course start date and the course end dates should match the information that is stated on your</w:t>
      </w:r>
      <w:r w:rsidRPr="00D35C0D">
        <w:rPr>
          <w:spacing w:val="-47"/>
          <w:lang w:val="en-GB"/>
        </w:rPr>
        <w:t xml:space="preserve"> </w:t>
      </w:r>
      <w:r w:rsidRPr="00D35C0D">
        <w:rPr>
          <w:lang w:val="en-GB"/>
        </w:rPr>
        <w:t>CAS.</w:t>
      </w:r>
      <w:r w:rsidRPr="00D35C0D">
        <w:rPr>
          <w:spacing w:val="-1"/>
          <w:lang w:val="en-GB"/>
        </w:rPr>
        <w:t xml:space="preserve"> </w:t>
      </w:r>
      <w:r w:rsidRPr="00D35C0D">
        <w:rPr>
          <w:lang w:val="en-GB"/>
        </w:rPr>
        <w:t>Copy</w:t>
      </w:r>
      <w:r w:rsidRPr="00D35C0D">
        <w:rPr>
          <w:spacing w:val="-1"/>
          <w:lang w:val="en-GB"/>
        </w:rPr>
        <w:t xml:space="preserve"> </w:t>
      </w:r>
      <w:r w:rsidRPr="00D35C0D">
        <w:rPr>
          <w:lang w:val="en-GB"/>
        </w:rPr>
        <w:t>this information</w:t>
      </w:r>
      <w:r w:rsidRPr="00D35C0D">
        <w:rPr>
          <w:spacing w:val="-3"/>
          <w:lang w:val="en-GB"/>
        </w:rPr>
        <w:t xml:space="preserve"> </w:t>
      </w:r>
      <w:r w:rsidRPr="00D35C0D">
        <w:rPr>
          <w:lang w:val="en-GB"/>
        </w:rPr>
        <w:t>exactly as</w:t>
      </w:r>
      <w:r w:rsidRPr="00D35C0D">
        <w:rPr>
          <w:spacing w:val="-2"/>
          <w:lang w:val="en-GB"/>
        </w:rPr>
        <w:t xml:space="preserve"> </w:t>
      </w:r>
      <w:r w:rsidRPr="00D35C0D">
        <w:rPr>
          <w:lang w:val="en-GB"/>
        </w:rPr>
        <w:t>it is</w:t>
      </w:r>
      <w:r w:rsidRPr="00D35C0D">
        <w:rPr>
          <w:spacing w:val="-2"/>
          <w:lang w:val="en-GB"/>
        </w:rPr>
        <w:t xml:space="preserve"> </w:t>
      </w:r>
      <w:r w:rsidRPr="00D35C0D">
        <w:rPr>
          <w:lang w:val="en-GB"/>
        </w:rPr>
        <w:t>on</w:t>
      </w:r>
      <w:r w:rsidRPr="00D35C0D">
        <w:rPr>
          <w:spacing w:val="-3"/>
          <w:lang w:val="en-GB"/>
        </w:rPr>
        <w:t xml:space="preserve"> </w:t>
      </w:r>
      <w:r w:rsidRPr="00D35C0D">
        <w:rPr>
          <w:lang w:val="en-GB"/>
        </w:rPr>
        <w:t>your</w:t>
      </w:r>
      <w:r w:rsidRPr="00D35C0D">
        <w:rPr>
          <w:spacing w:val="-3"/>
          <w:lang w:val="en-GB"/>
        </w:rPr>
        <w:t xml:space="preserve"> </w:t>
      </w:r>
      <w:r w:rsidRPr="00D35C0D">
        <w:rPr>
          <w:lang w:val="en-GB"/>
        </w:rPr>
        <w:t>CAS.</w:t>
      </w:r>
    </w:p>
    <w:p w14:paraId="35B3D6CA" w14:textId="77777777" w:rsidR="008D1FE5" w:rsidRPr="00D35C0D" w:rsidRDefault="009A4B0A">
      <w:pPr>
        <w:pStyle w:val="Heading2"/>
        <w:spacing w:before="160"/>
        <w:rPr>
          <w:lang w:val="en-GB"/>
        </w:rPr>
      </w:pPr>
      <w:r w:rsidRPr="00D35C0D">
        <w:rPr>
          <w:lang w:val="en-GB"/>
        </w:rPr>
        <w:t>Accommodation</w:t>
      </w:r>
      <w:r w:rsidRPr="00D35C0D">
        <w:rPr>
          <w:spacing w:val="-5"/>
          <w:lang w:val="en-GB"/>
        </w:rPr>
        <w:t xml:space="preserve"> </w:t>
      </w:r>
      <w:r w:rsidRPr="00D35C0D">
        <w:rPr>
          <w:lang w:val="en-GB"/>
        </w:rPr>
        <w:t>payments:</w:t>
      </w:r>
    </w:p>
    <w:p w14:paraId="4F43C1A6" w14:textId="77777777" w:rsidR="008D1FE5" w:rsidRPr="00D35C0D" w:rsidRDefault="009A4B0A">
      <w:pPr>
        <w:spacing w:before="182" w:line="256" w:lineRule="auto"/>
        <w:ind w:left="100" w:right="1236"/>
        <w:rPr>
          <w:i/>
        </w:rPr>
      </w:pPr>
      <w:r w:rsidRPr="00D35C0D">
        <w:rPr>
          <w:i/>
        </w:rPr>
        <w:t>Have you or your parent(s)/legal guardian(s) already paid any money to your sponsor for</w:t>
      </w:r>
      <w:r w:rsidRPr="00D35C0D">
        <w:rPr>
          <w:i/>
          <w:spacing w:val="-47"/>
        </w:rPr>
        <w:t xml:space="preserve"> </w:t>
      </w:r>
      <w:r w:rsidRPr="00D35C0D">
        <w:rPr>
          <w:i/>
        </w:rPr>
        <w:t>accommodation?</w:t>
      </w:r>
    </w:p>
    <w:p w14:paraId="7568D4F8" w14:textId="77777777" w:rsidR="008D1FE5" w:rsidRPr="00D35C0D" w:rsidRDefault="009A4B0A">
      <w:pPr>
        <w:pStyle w:val="BodyText"/>
        <w:spacing w:before="165" w:line="259" w:lineRule="auto"/>
        <w:ind w:right="429"/>
        <w:rPr>
          <w:lang w:val="en-GB"/>
        </w:rPr>
      </w:pPr>
      <w:r w:rsidRPr="00D35C0D">
        <w:rPr>
          <w:lang w:val="en-GB"/>
        </w:rPr>
        <w:t>If you will be living in Queen Mary University of London or University of London halls of residence</w:t>
      </w:r>
      <w:r w:rsidRPr="00D35C0D">
        <w:rPr>
          <w:spacing w:val="-47"/>
          <w:lang w:val="en-GB"/>
        </w:rPr>
        <w:t xml:space="preserve"> </w:t>
      </w:r>
      <w:r w:rsidRPr="00D35C0D">
        <w:rPr>
          <w:lang w:val="en-GB"/>
        </w:rPr>
        <w:t>and</w:t>
      </w:r>
      <w:r w:rsidRPr="00D35C0D">
        <w:rPr>
          <w:spacing w:val="-2"/>
          <w:lang w:val="en-GB"/>
        </w:rPr>
        <w:t xml:space="preserve"> </w:t>
      </w:r>
      <w:r w:rsidRPr="00D35C0D">
        <w:rPr>
          <w:lang w:val="en-GB"/>
        </w:rPr>
        <w:t>you</w:t>
      </w:r>
      <w:r w:rsidRPr="00D35C0D">
        <w:rPr>
          <w:spacing w:val="-1"/>
          <w:lang w:val="en-GB"/>
        </w:rPr>
        <w:t xml:space="preserve"> </w:t>
      </w:r>
      <w:r w:rsidRPr="00D35C0D">
        <w:rPr>
          <w:lang w:val="en-GB"/>
        </w:rPr>
        <w:t>have</w:t>
      </w:r>
      <w:r w:rsidRPr="00D35C0D">
        <w:rPr>
          <w:spacing w:val="-2"/>
          <w:lang w:val="en-GB"/>
        </w:rPr>
        <w:t xml:space="preserve"> </w:t>
      </w:r>
      <w:r w:rsidRPr="00D35C0D">
        <w:rPr>
          <w:lang w:val="en-GB"/>
        </w:rPr>
        <w:t>already</w:t>
      </w:r>
      <w:r w:rsidRPr="00D35C0D">
        <w:rPr>
          <w:spacing w:val="-3"/>
          <w:lang w:val="en-GB"/>
        </w:rPr>
        <w:t xml:space="preserve"> </w:t>
      </w:r>
      <w:r w:rsidRPr="00D35C0D">
        <w:rPr>
          <w:lang w:val="en-GB"/>
        </w:rPr>
        <w:t>paid</w:t>
      </w:r>
      <w:r w:rsidRPr="00D35C0D">
        <w:rPr>
          <w:spacing w:val="-3"/>
          <w:lang w:val="en-GB"/>
        </w:rPr>
        <w:t xml:space="preserve"> </w:t>
      </w:r>
      <w:r w:rsidRPr="00D35C0D">
        <w:rPr>
          <w:lang w:val="en-GB"/>
        </w:rPr>
        <w:t>some</w:t>
      </w:r>
      <w:r w:rsidRPr="00D35C0D">
        <w:rPr>
          <w:spacing w:val="-2"/>
          <w:lang w:val="en-GB"/>
        </w:rPr>
        <w:t xml:space="preserve"> </w:t>
      </w:r>
      <w:r w:rsidRPr="00D35C0D">
        <w:rPr>
          <w:lang w:val="en-GB"/>
        </w:rPr>
        <w:t>money</w:t>
      </w:r>
      <w:r w:rsidRPr="00D35C0D">
        <w:rPr>
          <w:spacing w:val="-2"/>
          <w:lang w:val="en-GB"/>
        </w:rPr>
        <w:t xml:space="preserve"> </w:t>
      </w:r>
      <w:r w:rsidRPr="00D35C0D">
        <w:rPr>
          <w:lang w:val="en-GB"/>
        </w:rPr>
        <w:t>for</w:t>
      </w:r>
      <w:r w:rsidRPr="00D35C0D">
        <w:rPr>
          <w:spacing w:val="-3"/>
          <w:lang w:val="en-GB"/>
        </w:rPr>
        <w:t xml:space="preserve"> </w:t>
      </w:r>
      <w:r w:rsidRPr="00D35C0D">
        <w:rPr>
          <w:lang w:val="en-GB"/>
        </w:rPr>
        <w:t>your accommodation,</w:t>
      </w:r>
      <w:r w:rsidRPr="00D35C0D">
        <w:rPr>
          <w:spacing w:val="-3"/>
          <w:lang w:val="en-GB"/>
        </w:rPr>
        <w:t xml:space="preserve"> </w:t>
      </w:r>
      <w:r w:rsidRPr="00D35C0D">
        <w:rPr>
          <w:lang w:val="en-GB"/>
        </w:rPr>
        <w:t>you</w:t>
      </w:r>
      <w:r w:rsidRPr="00D35C0D">
        <w:rPr>
          <w:spacing w:val="-4"/>
          <w:lang w:val="en-GB"/>
        </w:rPr>
        <w:t xml:space="preserve"> </w:t>
      </w:r>
      <w:r w:rsidRPr="00D35C0D">
        <w:rPr>
          <w:lang w:val="en-GB"/>
        </w:rPr>
        <w:t>should</w:t>
      </w:r>
      <w:r w:rsidRPr="00D35C0D">
        <w:rPr>
          <w:spacing w:val="-1"/>
          <w:lang w:val="en-GB"/>
        </w:rPr>
        <w:t xml:space="preserve"> </w:t>
      </w:r>
      <w:r w:rsidRPr="00D35C0D">
        <w:rPr>
          <w:lang w:val="en-GB"/>
        </w:rPr>
        <w:t>select "Yes".</w:t>
      </w:r>
    </w:p>
    <w:p w14:paraId="51BF1BDD" w14:textId="77777777" w:rsidR="008D1FE5" w:rsidRPr="00D35C0D" w:rsidRDefault="009A4B0A">
      <w:pPr>
        <w:pStyle w:val="BodyText"/>
        <w:spacing w:before="159"/>
        <w:rPr>
          <w:lang w:val="en-GB"/>
        </w:rPr>
      </w:pPr>
      <w:r w:rsidRPr="00D35C0D">
        <w:rPr>
          <w:lang w:val="en-GB"/>
        </w:rPr>
        <w:t>If</w:t>
      </w:r>
      <w:r w:rsidRPr="00D35C0D">
        <w:rPr>
          <w:spacing w:val="-2"/>
          <w:lang w:val="en-GB"/>
        </w:rPr>
        <w:t xml:space="preserve"> </w:t>
      </w:r>
      <w:r w:rsidRPr="00D35C0D">
        <w:rPr>
          <w:lang w:val="en-GB"/>
        </w:rPr>
        <w:t>you</w:t>
      </w:r>
      <w:r w:rsidRPr="00D35C0D">
        <w:rPr>
          <w:spacing w:val="-4"/>
          <w:lang w:val="en-GB"/>
        </w:rPr>
        <w:t xml:space="preserve"> </w:t>
      </w:r>
      <w:r w:rsidRPr="00D35C0D">
        <w:rPr>
          <w:lang w:val="en-GB"/>
        </w:rPr>
        <w:t>are</w:t>
      </w:r>
      <w:r w:rsidRPr="00D35C0D">
        <w:rPr>
          <w:spacing w:val="-1"/>
          <w:lang w:val="en-GB"/>
        </w:rPr>
        <w:t xml:space="preserve"> </w:t>
      </w:r>
      <w:r w:rsidRPr="00D35C0D">
        <w:rPr>
          <w:lang w:val="en-GB"/>
        </w:rPr>
        <w:t>staying</w:t>
      </w:r>
      <w:r w:rsidRPr="00D35C0D">
        <w:rPr>
          <w:spacing w:val="-2"/>
          <w:lang w:val="en-GB"/>
        </w:rPr>
        <w:t xml:space="preserve"> </w:t>
      </w:r>
      <w:r w:rsidRPr="00D35C0D">
        <w:rPr>
          <w:lang w:val="en-GB"/>
        </w:rPr>
        <w:t>in</w:t>
      </w:r>
      <w:r w:rsidRPr="00D35C0D">
        <w:rPr>
          <w:spacing w:val="-1"/>
          <w:lang w:val="en-GB"/>
        </w:rPr>
        <w:t xml:space="preserve"> </w:t>
      </w:r>
      <w:r w:rsidRPr="00D35C0D">
        <w:rPr>
          <w:lang w:val="en-GB"/>
        </w:rPr>
        <w:t>private</w:t>
      </w:r>
      <w:r w:rsidRPr="00D35C0D">
        <w:rPr>
          <w:spacing w:val="-3"/>
          <w:lang w:val="en-GB"/>
        </w:rPr>
        <w:t xml:space="preserve"> </w:t>
      </w:r>
      <w:r w:rsidRPr="00D35C0D">
        <w:rPr>
          <w:lang w:val="en-GB"/>
        </w:rPr>
        <w:t>accommodation,</w:t>
      </w:r>
      <w:r w:rsidRPr="00D35C0D">
        <w:rPr>
          <w:spacing w:val="-1"/>
          <w:lang w:val="en-GB"/>
        </w:rPr>
        <w:t xml:space="preserve"> </w:t>
      </w:r>
      <w:r w:rsidRPr="00D35C0D">
        <w:rPr>
          <w:lang w:val="en-GB"/>
        </w:rPr>
        <w:t>choose ‘no’</w:t>
      </w:r>
      <w:r w:rsidRPr="00D35C0D">
        <w:rPr>
          <w:spacing w:val="-2"/>
          <w:lang w:val="en-GB"/>
        </w:rPr>
        <w:t xml:space="preserve"> </w:t>
      </w:r>
      <w:r w:rsidRPr="00D35C0D">
        <w:rPr>
          <w:lang w:val="en-GB"/>
        </w:rPr>
        <w:t>for</w:t>
      </w:r>
      <w:r w:rsidRPr="00D35C0D">
        <w:rPr>
          <w:spacing w:val="-1"/>
          <w:lang w:val="en-GB"/>
        </w:rPr>
        <w:t xml:space="preserve"> </w:t>
      </w:r>
      <w:r w:rsidRPr="00D35C0D">
        <w:rPr>
          <w:lang w:val="en-GB"/>
        </w:rPr>
        <w:t>this</w:t>
      </w:r>
      <w:r w:rsidRPr="00D35C0D">
        <w:rPr>
          <w:spacing w:val="-1"/>
          <w:lang w:val="en-GB"/>
        </w:rPr>
        <w:t xml:space="preserve"> </w:t>
      </w:r>
      <w:r w:rsidRPr="00D35C0D">
        <w:rPr>
          <w:lang w:val="en-GB"/>
        </w:rPr>
        <w:t>question</w:t>
      </w:r>
    </w:p>
    <w:p w14:paraId="2B9CCB2C" w14:textId="77777777" w:rsidR="008D1FE5" w:rsidRPr="00D35C0D" w:rsidRDefault="009A4B0A">
      <w:pPr>
        <w:pStyle w:val="BodyText"/>
        <w:ind w:left="0"/>
        <w:rPr>
          <w:sz w:val="16"/>
          <w:lang w:val="en-GB"/>
        </w:rPr>
      </w:pPr>
      <w:r w:rsidRPr="00D35C0D">
        <w:rPr>
          <w:noProof/>
          <w:lang w:val="en-GB"/>
        </w:rPr>
        <w:drawing>
          <wp:anchor distT="0" distB="0" distL="0" distR="0" simplePos="0" relativeHeight="11" behindDoc="0" locked="0" layoutInCell="1" allowOverlap="1" wp14:anchorId="0E25276F" wp14:editId="287F6C47">
            <wp:simplePos x="0" y="0"/>
            <wp:positionH relativeFrom="page">
              <wp:posOffset>948775</wp:posOffset>
            </wp:positionH>
            <wp:positionV relativeFrom="paragraph">
              <wp:posOffset>149127</wp:posOffset>
            </wp:positionV>
            <wp:extent cx="3339444" cy="2506599"/>
            <wp:effectExtent l="0" t="0" r="0" b="0"/>
            <wp:wrapTopAndBottom/>
            <wp:docPr id="27" name="image14.jpeg" descr="A screenshot from the visa application form where it asks if you or your parent or legal guardian, have paid any money to your sponsor for accommodation. It gives the option to select yes or no. If yes is selected it gives the option to state how much was paid and how this will be proven. The options are that it is provem from information stated on a CAS or through receipt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image14.jpeg" descr="A screenshot from the visa application form where it asks if you or your parent or legal guardian, have paid any money to your sponsor for accommodation. It gives the option to select yes or no. If yes is selected it gives the option to state how much was paid and how this will be proven. The options are that it is provem from information stated on a CAS or through receipts. "/>
                    <pic:cNvPicPr/>
                  </pic:nvPicPr>
                  <pic:blipFill>
                    <a:blip r:embed="rId48" cstate="print"/>
                    <a:stretch>
                      <a:fillRect/>
                    </a:stretch>
                  </pic:blipFill>
                  <pic:spPr>
                    <a:xfrm>
                      <a:off x="0" y="0"/>
                      <a:ext cx="3339444" cy="2506599"/>
                    </a:xfrm>
                    <a:prstGeom prst="rect">
                      <a:avLst/>
                    </a:prstGeom>
                  </pic:spPr>
                </pic:pic>
              </a:graphicData>
            </a:graphic>
          </wp:anchor>
        </w:drawing>
      </w:r>
    </w:p>
    <w:p w14:paraId="392B2150" w14:textId="77777777" w:rsidR="008D1FE5" w:rsidRPr="00D35C0D" w:rsidRDefault="008D1FE5">
      <w:pPr>
        <w:rPr>
          <w:sz w:val="16"/>
        </w:rPr>
        <w:sectPr w:rsidR="008D1FE5" w:rsidRPr="00D35C0D">
          <w:headerReference w:type="default" r:id="rId49"/>
          <w:pgSz w:w="11910" w:h="16840"/>
          <w:pgMar w:top="1380" w:right="1320" w:bottom="1200" w:left="1340" w:header="0" w:footer="1000" w:gutter="0"/>
          <w:cols w:space="720"/>
        </w:sectPr>
      </w:pPr>
    </w:p>
    <w:p w14:paraId="46A9DB18" w14:textId="7513E406" w:rsidR="008D1FE5" w:rsidRPr="00D35C0D" w:rsidRDefault="009A4B0A">
      <w:pPr>
        <w:pStyle w:val="BodyText"/>
        <w:spacing w:before="41" w:line="259" w:lineRule="auto"/>
        <w:ind w:right="287"/>
        <w:rPr>
          <w:lang w:val="en-GB"/>
        </w:rPr>
      </w:pPr>
      <w:r w:rsidRPr="00D35C0D">
        <w:rPr>
          <w:lang w:val="en-GB"/>
        </w:rPr>
        <w:lastRenderedPageBreak/>
        <w:t xml:space="preserve">If you will be living in QMUL halls of </w:t>
      </w:r>
      <w:r w:rsidR="004452E2" w:rsidRPr="00D35C0D">
        <w:rPr>
          <w:lang w:val="en-GB"/>
        </w:rPr>
        <w:t>residences,</w:t>
      </w:r>
      <w:r w:rsidRPr="00D35C0D">
        <w:rPr>
          <w:lang w:val="en-GB"/>
        </w:rPr>
        <w:t xml:space="preserve"> you can deduct a maximum of £</w:t>
      </w:r>
      <w:r w:rsidR="00DF3E2A" w:rsidRPr="00DF3E2A">
        <w:rPr>
          <w:lang w:val="en-GB"/>
        </w:rPr>
        <w:t>1,529 </w:t>
      </w:r>
      <w:r w:rsidRPr="00D35C0D">
        <w:rPr>
          <w:lang w:val="en-GB"/>
        </w:rPr>
        <w:t>of the money</w:t>
      </w:r>
      <w:r w:rsidRPr="00D35C0D">
        <w:rPr>
          <w:spacing w:val="-47"/>
          <w:lang w:val="en-GB"/>
        </w:rPr>
        <w:t xml:space="preserve"> </w:t>
      </w:r>
      <w:r w:rsidRPr="00D35C0D">
        <w:rPr>
          <w:lang w:val="en-GB"/>
        </w:rPr>
        <w:t>you</w:t>
      </w:r>
      <w:r w:rsidRPr="00D35C0D">
        <w:rPr>
          <w:spacing w:val="-2"/>
          <w:lang w:val="en-GB"/>
        </w:rPr>
        <w:t xml:space="preserve"> </w:t>
      </w:r>
      <w:r w:rsidRPr="00D35C0D">
        <w:rPr>
          <w:lang w:val="en-GB"/>
        </w:rPr>
        <w:t>have</w:t>
      </w:r>
      <w:r w:rsidRPr="00D35C0D">
        <w:rPr>
          <w:spacing w:val="1"/>
          <w:lang w:val="en-GB"/>
        </w:rPr>
        <w:t xml:space="preserve"> </w:t>
      </w:r>
      <w:r w:rsidRPr="00D35C0D">
        <w:rPr>
          <w:lang w:val="en-GB"/>
        </w:rPr>
        <w:t>paid</w:t>
      </w:r>
      <w:r w:rsidRPr="00D35C0D">
        <w:rPr>
          <w:spacing w:val="-2"/>
          <w:lang w:val="en-GB"/>
        </w:rPr>
        <w:t xml:space="preserve"> </w:t>
      </w:r>
      <w:r w:rsidRPr="00D35C0D">
        <w:rPr>
          <w:lang w:val="en-GB"/>
        </w:rPr>
        <w:t>for</w:t>
      </w:r>
      <w:r w:rsidRPr="00D35C0D">
        <w:rPr>
          <w:spacing w:val="-1"/>
          <w:lang w:val="en-GB"/>
        </w:rPr>
        <w:t xml:space="preserve"> </w:t>
      </w:r>
      <w:r w:rsidRPr="00D35C0D">
        <w:rPr>
          <w:lang w:val="en-GB"/>
        </w:rPr>
        <w:t>housing.</w:t>
      </w:r>
      <w:r w:rsidRPr="00D35C0D">
        <w:rPr>
          <w:spacing w:val="-1"/>
          <w:lang w:val="en-GB"/>
        </w:rPr>
        <w:t xml:space="preserve"> </w:t>
      </w:r>
      <w:r w:rsidRPr="00D35C0D">
        <w:rPr>
          <w:lang w:val="en-GB"/>
        </w:rPr>
        <w:t>This will</w:t>
      </w:r>
      <w:r w:rsidRPr="00D35C0D">
        <w:rPr>
          <w:spacing w:val="-2"/>
          <w:lang w:val="en-GB"/>
        </w:rPr>
        <w:t xml:space="preserve"> </w:t>
      </w:r>
      <w:r w:rsidRPr="00D35C0D">
        <w:rPr>
          <w:lang w:val="en-GB"/>
        </w:rPr>
        <w:t>be</w:t>
      </w:r>
      <w:r w:rsidRPr="00D35C0D">
        <w:rPr>
          <w:spacing w:val="-3"/>
          <w:lang w:val="en-GB"/>
        </w:rPr>
        <w:t xml:space="preserve"> </w:t>
      </w:r>
      <w:r w:rsidRPr="00D35C0D">
        <w:rPr>
          <w:lang w:val="en-GB"/>
        </w:rPr>
        <w:t>shown</w:t>
      </w:r>
      <w:r w:rsidRPr="00D35C0D">
        <w:rPr>
          <w:spacing w:val="-2"/>
          <w:lang w:val="en-GB"/>
        </w:rPr>
        <w:t xml:space="preserve"> </w:t>
      </w:r>
      <w:r w:rsidRPr="00D35C0D">
        <w:rPr>
          <w:lang w:val="en-GB"/>
        </w:rPr>
        <w:t>on</w:t>
      </w:r>
      <w:r w:rsidRPr="00D35C0D">
        <w:rPr>
          <w:spacing w:val="-1"/>
          <w:lang w:val="en-GB"/>
        </w:rPr>
        <w:t xml:space="preserve"> </w:t>
      </w:r>
      <w:r w:rsidRPr="00D35C0D">
        <w:rPr>
          <w:lang w:val="en-GB"/>
        </w:rPr>
        <w:t>your</w:t>
      </w:r>
      <w:r w:rsidRPr="00D35C0D">
        <w:rPr>
          <w:spacing w:val="-3"/>
          <w:lang w:val="en-GB"/>
        </w:rPr>
        <w:t xml:space="preserve"> </w:t>
      </w:r>
      <w:r w:rsidRPr="00D35C0D">
        <w:rPr>
          <w:lang w:val="en-GB"/>
        </w:rPr>
        <w:t>CAS</w:t>
      </w:r>
      <w:r w:rsidRPr="00D35C0D">
        <w:rPr>
          <w:spacing w:val="-1"/>
          <w:lang w:val="en-GB"/>
        </w:rPr>
        <w:t xml:space="preserve"> </w:t>
      </w:r>
      <w:r w:rsidRPr="00D35C0D">
        <w:rPr>
          <w:lang w:val="en-GB"/>
        </w:rPr>
        <w:t>so</w:t>
      </w:r>
      <w:r w:rsidRPr="00D35C0D">
        <w:rPr>
          <w:spacing w:val="-1"/>
          <w:lang w:val="en-GB"/>
        </w:rPr>
        <w:t xml:space="preserve"> </w:t>
      </w:r>
      <w:r w:rsidRPr="00D35C0D">
        <w:rPr>
          <w:lang w:val="en-GB"/>
        </w:rPr>
        <w:t>you</w:t>
      </w:r>
      <w:r w:rsidRPr="00D35C0D">
        <w:rPr>
          <w:spacing w:val="-5"/>
          <w:lang w:val="en-GB"/>
        </w:rPr>
        <w:t xml:space="preserve"> </w:t>
      </w:r>
      <w:r w:rsidRPr="00D35C0D">
        <w:rPr>
          <w:lang w:val="en-GB"/>
        </w:rPr>
        <w:t>can</w:t>
      </w:r>
      <w:r w:rsidRPr="00D35C0D">
        <w:rPr>
          <w:spacing w:val="-1"/>
          <w:lang w:val="en-GB"/>
        </w:rPr>
        <w:t xml:space="preserve"> </w:t>
      </w:r>
      <w:r w:rsidRPr="00D35C0D">
        <w:rPr>
          <w:lang w:val="en-GB"/>
        </w:rPr>
        <w:t>select</w:t>
      </w:r>
      <w:r w:rsidRPr="00D35C0D">
        <w:rPr>
          <w:spacing w:val="-2"/>
          <w:lang w:val="en-GB"/>
        </w:rPr>
        <w:t xml:space="preserve"> </w:t>
      </w:r>
      <w:r w:rsidRPr="00D35C0D">
        <w:rPr>
          <w:lang w:val="en-GB"/>
        </w:rPr>
        <w:t>‘My</w:t>
      </w:r>
      <w:r w:rsidRPr="00D35C0D">
        <w:rPr>
          <w:spacing w:val="-1"/>
          <w:lang w:val="en-GB"/>
        </w:rPr>
        <w:t xml:space="preserve"> </w:t>
      </w:r>
      <w:r w:rsidRPr="00D35C0D">
        <w:rPr>
          <w:lang w:val="en-GB"/>
        </w:rPr>
        <w:t>sponsor has</w:t>
      </w:r>
    </w:p>
    <w:p w14:paraId="7D470A2C" w14:textId="29B2D64C" w:rsidR="008D1FE5" w:rsidRPr="00D35C0D" w:rsidRDefault="009A4B0A">
      <w:pPr>
        <w:pStyle w:val="BodyText"/>
        <w:spacing w:before="1"/>
        <w:rPr>
          <w:lang w:val="en-GB"/>
        </w:rPr>
      </w:pPr>
      <w:r w:rsidRPr="00D35C0D">
        <w:rPr>
          <w:lang w:val="en-GB"/>
        </w:rPr>
        <w:t>confirmed</w:t>
      </w:r>
      <w:r w:rsidRPr="00D35C0D">
        <w:rPr>
          <w:spacing w:val="-1"/>
          <w:lang w:val="en-GB"/>
        </w:rPr>
        <w:t xml:space="preserve"> </w:t>
      </w:r>
      <w:r w:rsidRPr="00D35C0D">
        <w:rPr>
          <w:lang w:val="en-GB"/>
        </w:rPr>
        <w:t>this</w:t>
      </w:r>
      <w:r w:rsidRPr="00D35C0D">
        <w:rPr>
          <w:spacing w:val="-3"/>
          <w:lang w:val="en-GB"/>
        </w:rPr>
        <w:t xml:space="preserve"> </w:t>
      </w:r>
      <w:r w:rsidRPr="00D35C0D">
        <w:rPr>
          <w:lang w:val="en-GB"/>
        </w:rPr>
        <w:t>information</w:t>
      </w:r>
      <w:r w:rsidRPr="00D35C0D">
        <w:rPr>
          <w:spacing w:val="-4"/>
          <w:lang w:val="en-GB"/>
        </w:rPr>
        <w:t xml:space="preserve"> </w:t>
      </w:r>
      <w:r w:rsidRPr="00D35C0D">
        <w:rPr>
          <w:lang w:val="en-GB"/>
        </w:rPr>
        <w:t>on</w:t>
      </w:r>
      <w:r w:rsidRPr="00D35C0D">
        <w:rPr>
          <w:spacing w:val="-3"/>
          <w:lang w:val="en-GB"/>
        </w:rPr>
        <w:t xml:space="preserve"> </w:t>
      </w:r>
      <w:r w:rsidRPr="00D35C0D">
        <w:rPr>
          <w:lang w:val="en-GB"/>
        </w:rPr>
        <w:t>my</w:t>
      </w:r>
      <w:r w:rsidRPr="00D35C0D">
        <w:rPr>
          <w:spacing w:val="-2"/>
          <w:lang w:val="en-GB"/>
        </w:rPr>
        <w:t xml:space="preserve"> </w:t>
      </w:r>
      <w:r w:rsidRPr="00D35C0D">
        <w:rPr>
          <w:lang w:val="en-GB"/>
        </w:rPr>
        <w:t>CAS</w:t>
      </w:r>
      <w:r w:rsidR="00DF3E2A">
        <w:rPr>
          <w:lang w:val="en-GB"/>
        </w:rPr>
        <w:t>’</w:t>
      </w:r>
      <w:r w:rsidR="00C22CAC" w:rsidRPr="00D35C0D">
        <w:rPr>
          <w:lang w:val="en-GB"/>
        </w:rPr>
        <w:t>.</w:t>
      </w:r>
    </w:p>
    <w:p w14:paraId="295E2DC0" w14:textId="77777777" w:rsidR="008D1FE5" w:rsidRPr="00D35C0D" w:rsidRDefault="009A4B0A">
      <w:pPr>
        <w:pStyle w:val="BodyText"/>
        <w:spacing w:before="180" w:line="259" w:lineRule="auto"/>
        <w:ind w:right="169"/>
        <w:rPr>
          <w:lang w:val="en-GB"/>
        </w:rPr>
      </w:pPr>
      <w:r w:rsidRPr="00D35C0D">
        <w:rPr>
          <w:lang w:val="en-GB"/>
        </w:rPr>
        <w:t>If the CAS is not up to date with payments that you have made, you should contact the International</w:t>
      </w:r>
      <w:r w:rsidRPr="00D35C0D">
        <w:rPr>
          <w:spacing w:val="-47"/>
          <w:lang w:val="en-GB"/>
        </w:rPr>
        <w:t xml:space="preserve"> </w:t>
      </w:r>
      <w:r w:rsidRPr="00D35C0D">
        <w:rPr>
          <w:lang w:val="en-GB"/>
        </w:rPr>
        <w:t xml:space="preserve">Admissions team </w:t>
      </w:r>
      <w:hyperlink r:id="rId50">
        <w:r w:rsidRPr="00D35C0D">
          <w:rPr>
            <w:color w:val="0462C1"/>
            <w:u w:val="single" w:color="0462C1"/>
            <w:lang w:val="en-GB"/>
          </w:rPr>
          <w:t>CAS-Admissions@qmul.ac.uk</w:t>
        </w:r>
        <w:r w:rsidRPr="00D35C0D">
          <w:rPr>
            <w:color w:val="0462C1"/>
            <w:lang w:val="en-GB"/>
          </w:rPr>
          <w:t xml:space="preserve"> </w:t>
        </w:r>
      </w:hyperlink>
      <w:r w:rsidRPr="00D35C0D">
        <w:rPr>
          <w:lang w:val="en-GB"/>
        </w:rPr>
        <w:t>with information of additional payments and a</w:t>
      </w:r>
      <w:r w:rsidRPr="00D35C0D">
        <w:rPr>
          <w:spacing w:val="1"/>
          <w:lang w:val="en-GB"/>
        </w:rPr>
        <w:t xml:space="preserve"> </w:t>
      </w:r>
      <w:r w:rsidRPr="00D35C0D">
        <w:rPr>
          <w:lang w:val="en-GB"/>
        </w:rPr>
        <w:t>request</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update</w:t>
      </w:r>
      <w:r w:rsidRPr="00D35C0D">
        <w:rPr>
          <w:spacing w:val="1"/>
          <w:lang w:val="en-GB"/>
        </w:rPr>
        <w:t xml:space="preserve"> </w:t>
      </w:r>
      <w:r w:rsidRPr="00D35C0D">
        <w:rPr>
          <w:lang w:val="en-GB"/>
        </w:rPr>
        <w:t>your CAS.</w:t>
      </w:r>
    </w:p>
    <w:p w14:paraId="1D0DEAA8" w14:textId="5E49B5AB" w:rsidR="008D1FE5" w:rsidRPr="00D35C0D" w:rsidRDefault="009A4B0A">
      <w:pPr>
        <w:pStyle w:val="BodyText"/>
        <w:spacing w:before="159" w:line="259" w:lineRule="auto"/>
        <w:ind w:right="400"/>
        <w:rPr>
          <w:lang w:val="en-GB"/>
        </w:rPr>
      </w:pPr>
      <w:r w:rsidRPr="00D35C0D">
        <w:rPr>
          <w:b/>
          <w:lang w:val="en-GB"/>
        </w:rPr>
        <w:t xml:space="preserve">Please note: </w:t>
      </w:r>
      <w:r w:rsidRPr="00D35C0D">
        <w:rPr>
          <w:lang w:val="en-GB"/>
        </w:rPr>
        <w:t>The accommodation holding deposit required by QMUL is not counted as fees</w:t>
      </w:r>
      <w:r w:rsidRPr="00D35C0D">
        <w:rPr>
          <w:spacing w:val="1"/>
          <w:lang w:val="en-GB"/>
        </w:rPr>
        <w:t xml:space="preserve"> </w:t>
      </w:r>
      <w:r w:rsidRPr="00D35C0D">
        <w:rPr>
          <w:lang w:val="en-GB"/>
        </w:rPr>
        <w:t xml:space="preserve">paid towards your accommodation and will not be reflected on your CAS or </w:t>
      </w:r>
      <w:r w:rsidR="00D35C0D" w:rsidRPr="00D35C0D">
        <w:rPr>
          <w:lang w:val="en-GB"/>
        </w:rPr>
        <w:t>deductible</w:t>
      </w:r>
      <w:r w:rsidRPr="00D35C0D">
        <w:rPr>
          <w:lang w:val="en-GB"/>
        </w:rPr>
        <w:t xml:space="preserve"> from your</w:t>
      </w:r>
      <w:r w:rsidRPr="00D35C0D">
        <w:rPr>
          <w:spacing w:val="-47"/>
          <w:lang w:val="en-GB"/>
        </w:rPr>
        <w:t xml:space="preserve"> </w:t>
      </w:r>
      <w:r w:rsidRPr="00D35C0D">
        <w:rPr>
          <w:lang w:val="en-GB"/>
        </w:rPr>
        <w:t>living</w:t>
      </w:r>
      <w:r w:rsidRPr="00D35C0D">
        <w:rPr>
          <w:spacing w:val="-2"/>
          <w:lang w:val="en-GB"/>
        </w:rPr>
        <w:t xml:space="preserve"> </w:t>
      </w:r>
      <w:r w:rsidRPr="00D35C0D">
        <w:rPr>
          <w:lang w:val="en-GB"/>
        </w:rPr>
        <w:t>expenses.</w:t>
      </w:r>
    </w:p>
    <w:p w14:paraId="39EFE295" w14:textId="77777777" w:rsidR="008D1FE5" w:rsidRPr="00D35C0D" w:rsidRDefault="009A4B0A">
      <w:pPr>
        <w:pStyle w:val="Heading2"/>
        <w:spacing w:before="160"/>
        <w:rPr>
          <w:lang w:val="en-GB"/>
        </w:rPr>
      </w:pPr>
      <w:r w:rsidRPr="00D35C0D">
        <w:rPr>
          <w:lang w:val="en-GB"/>
        </w:rPr>
        <w:t>Course</w:t>
      </w:r>
      <w:r w:rsidRPr="00D35C0D">
        <w:rPr>
          <w:spacing w:val="-3"/>
          <w:lang w:val="en-GB"/>
        </w:rPr>
        <w:t xml:space="preserve"> </w:t>
      </w:r>
      <w:r w:rsidRPr="00D35C0D">
        <w:rPr>
          <w:lang w:val="en-GB"/>
        </w:rPr>
        <w:t>fees:</w:t>
      </w:r>
    </w:p>
    <w:p w14:paraId="42D446C5" w14:textId="77777777" w:rsidR="008D1FE5" w:rsidRPr="00D35C0D" w:rsidRDefault="009A4B0A">
      <w:pPr>
        <w:pStyle w:val="BodyText"/>
        <w:spacing w:before="181" w:line="259" w:lineRule="auto"/>
        <w:ind w:right="535"/>
        <w:jc w:val="both"/>
        <w:rPr>
          <w:lang w:val="en-GB"/>
        </w:rPr>
      </w:pPr>
      <w:r w:rsidRPr="00D35C0D">
        <w:rPr>
          <w:lang w:val="en-GB"/>
        </w:rPr>
        <w:t>The course fees you state on your student visa application should match the information of your</w:t>
      </w:r>
      <w:r w:rsidRPr="00D35C0D">
        <w:rPr>
          <w:spacing w:val="-47"/>
          <w:lang w:val="en-GB"/>
        </w:rPr>
        <w:t xml:space="preserve"> </w:t>
      </w:r>
      <w:r w:rsidRPr="00D35C0D">
        <w:rPr>
          <w:lang w:val="en-GB"/>
        </w:rPr>
        <w:t>course</w:t>
      </w:r>
      <w:r w:rsidRPr="00D35C0D">
        <w:rPr>
          <w:spacing w:val="-3"/>
          <w:lang w:val="en-GB"/>
        </w:rPr>
        <w:t xml:space="preserve"> </w:t>
      </w:r>
      <w:r w:rsidRPr="00D35C0D">
        <w:rPr>
          <w:lang w:val="en-GB"/>
        </w:rPr>
        <w:t>fees</w:t>
      </w:r>
      <w:r w:rsidRPr="00D35C0D">
        <w:rPr>
          <w:spacing w:val="-1"/>
          <w:lang w:val="en-GB"/>
        </w:rPr>
        <w:t xml:space="preserve"> </w:t>
      </w:r>
      <w:r w:rsidRPr="00D35C0D">
        <w:rPr>
          <w:lang w:val="en-GB"/>
        </w:rPr>
        <w:t>stated</w:t>
      </w:r>
      <w:r w:rsidRPr="00D35C0D">
        <w:rPr>
          <w:spacing w:val="-4"/>
          <w:lang w:val="en-GB"/>
        </w:rPr>
        <w:t xml:space="preserve"> </w:t>
      </w:r>
      <w:r w:rsidRPr="00D35C0D">
        <w:rPr>
          <w:lang w:val="en-GB"/>
        </w:rPr>
        <w:t>on</w:t>
      </w:r>
      <w:r w:rsidRPr="00D35C0D">
        <w:rPr>
          <w:spacing w:val="-2"/>
          <w:lang w:val="en-GB"/>
        </w:rPr>
        <w:t xml:space="preserve"> </w:t>
      </w:r>
      <w:r w:rsidRPr="00D35C0D">
        <w:rPr>
          <w:lang w:val="en-GB"/>
        </w:rPr>
        <w:t>your</w:t>
      </w:r>
      <w:r w:rsidRPr="00D35C0D">
        <w:rPr>
          <w:spacing w:val="-2"/>
          <w:lang w:val="en-GB"/>
        </w:rPr>
        <w:t xml:space="preserve"> </w:t>
      </w:r>
      <w:r w:rsidRPr="00D35C0D">
        <w:rPr>
          <w:lang w:val="en-GB"/>
        </w:rPr>
        <w:t>CAS. Copy</w:t>
      </w:r>
      <w:r w:rsidRPr="00D35C0D">
        <w:rPr>
          <w:spacing w:val="-3"/>
          <w:lang w:val="en-GB"/>
        </w:rPr>
        <w:t xml:space="preserve"> </w:t>
      </w:r>
      <w:r w:rsidRPr="00D35C0D">
        <w:rPr>
          <w:lang w:val="en-GB"/>
        </w:rPr>
        <w:t>this</w:t>
      </w:r>
      <w:r w:rsidRPr="00D35C0D">
        <w:rPr>
          <w:spacing w:val="-1"/>
          <w:lang w:val="en-GB"/>
        </w:rPr>
        <w:t xml:space="preserve"> </w:t>
      </w:r>
      <w:r w:rsidRPr="00D35C0D">
        <w:rPr>
          <w:lang w:val="en-GB"/>
        </w:rPr>
        <w:t>from</w:t>
      </w:r>
      <w:r w:rsidRPr="00D35C0D">
        <w:rPr>
          <w:spacing w:val="-3"/>
          <w:lang w:val="en-GB"/>
        </w:rPr>
        <w:t xml:space="preserve"> </w:t>
      </w:r>
      <w:r w:rsidRPr="00D35C0D">
        <w:rPr>
          <w:lang w:val="en-GB"/>
        </w:rPr>
        <w:t>the</w:t>
      </w:r>
      <w:r w:rsidRPr="00D35C0D">
        <w:rPr>
          <w:spacing w:val="-3"/>
          <w:lang w:val="en-GB"/>
        </w:rPr>
        <w:t xml:space="preserve"> </w:t>
      </w:r>
      <w:r w:rsidRPr="00D35C0D">
        <w:rPr>
          <w:lang w:val="en-GB"/>
        </w:rPr>
        <w:t>"1st Yr</w:t>
      </w:r>
      <w:r w:rsidRPr="00D35C0D">
        <w:rPr>
          <w:spacing w:val="-1"/>
          <w:lang w:val="en-GB"/>
        </w:rPr>
        <w:t xml:space="preserve"> </w:t>
      </w:r>
      <w:proofErr w:type="spellStart"/>
      <w:r w:rsidRPr="00D35C0D">
        <w:rPr>
          <w:lang w:val="en-GB"/>
        </w:rPr>
        <w:t>Crs</w:t>
      </w:r>
      <w:proofErr w:type="spellEnd"/>
      <w:r w:rsidRPr="00D35C0D">
        <w:rPr>
          <w:spacing w:val="-1"/>
          <w:lang w:val="en-GB"/>
        </w:rPr>
        <w:t xml:space="preserve"> </w:t>
      </w:r>
      <w:r w:rsidRPr="00D35C0D">
        <w:rPr>
          <w:lang w:val="en-GB"/>
        </w:rPr>
        <w:t>fees"</w:t>
      </w:r>
      <w:r w:rsidRPr="00D35C0D">
        <w:rPr>
          <w:spacing w:val="-1"/>
          <w:lang w:val="en-GB"/>
        </w:rPr>
        <w:t xml:space="preserve"> </w:t>
      </w:r>
      <w:r w:rsidRPr="00D35C0D">
        <w:rPr>
          <w:lang w:val="en-GB"/>
        </w:rPr>
        <w:t>field</w:t>
      </w:r>
      <w:r w:rsidRPr="00D35C0D">
        <w:rPr>
          <w:spacing w:val="-2"/>
          <w:lang w:val="en-GB"/>
        </w:rPr>
        <w:t xml:space="preserve"> </w:t>
      </w:r>
      <w:r w:rsidRPr="00D35C0D">
        <w:rPr>
          <w:lang w:val="en-GB"/>
        </w:rPr>
        <w:t>in your</w:t>
      </w:r>
      <w:r w:rsidRPr="00D35C0D">
        <w:rPr>
          <w:spacing w:val="-1"/>
          <w:lang w:val="en-GB"/>
        </w:rPr>
        <w:t xml:space="preserve"> </w:t>
      </w:r>
      <w:r w:rsidRPr="00D35C0D">
        <w:rPr>
          <w:lang w:val="en-GB"/>
        </w:rPr>
        <w:t>CAS</w:t>
      </w:r>
      <w:r w:rsidRPr="00D35C0D">
        <w:rPr>
          <w:spacing w:val="-2"/>
          <w:lang w:val="en-GB"/>
        </w:rPr>
        <w:t xml:space="preserve"> </w:t>
      </w:r>
      <w:r w:rsidRPr="00D35C0D">
        <w:rPr>
          <w:lang w:val="en-GB"/>
        </w:rPr>
        <w:t>statement.</w:t>
      </w:r>
    </w:p>
    <w:p w14:paraId="64ABC8D5" w14:textId="77777777" w:rsidR="008D1FE5" w:rsidRPr="00D35C0D" w:rsidRDefault="009A4B0A">
      <w:pPr>
        <w:spacing w:before="159" w:line="403" w:lineRule="auto"/>
        <w:ind w:left="100" w:right="1407"/>
        <w:jc w:val="both"/>
      </w:pPr>
      <w:r w:rsidRPr="00D35C0D">
        <w:rPr>
          <w:b/>
        </w:rPr>
        <w:t>Have you or your parent(s) or legal guardian(s) already paid any of your course fees?</w:t>
      </w:r>
      <w:r w:rsidRPr="00D35C0D">
        <w:rPr>
          <w:b/>
          <w:spacing w:val="-47"/>
        </w:rPr>
        <w:t xml:space="preserve"> </w:t>
      </w:r>
      <w:r w:rsidRPr="00D35C0D">
        <w:t>Select "Yes" if your CAS is showing any amount of tuition fee here as having been paid.</w:t>
      </w:r>
      <w:r w:rsidRPr="00D35C0D">
        <w:rPr>
          <w:spacing w:val="-47"/>
        </w:rPr>
        <w:t xml:space="preserve"> </w:t>
      </w:r>
      <w:r w:rsidRPr="00D35C0D">
        <w:t>You</w:t>
      </w:r>
      <w:r w:rsidRPr="00D35C0D">
        <w:rPr>
          <w:spacing w:val="-4"/>
        </w:rPr>
        <w:t xml:space="preserve"> </w:t>
      </w:r>
      <w:r w:rsidRPr="00D35C0D">
        <w:t>will then</w:t>
      </w:r>
      <w:r w:rsidRPr="00D35C0D">
        <w:rPr>
          <w:spacing w:val="-1"/>
        </w:rPr>
        <w:t xml:space="preserve"> </w:t>
      </w:r>
      <w:r w:rsidRPr="00D35C0D">
        <w:t>need</w:t>
      </w:r>
      <w:r w:rsidRPr="00D35C0D">
        <w:rPr>
          <w:spacing w:val="-1"/>
        </w:rPr>
        <w:t xml:space="preserve"> </w:t>
      </w:r>
      <w:r w:rsidRPr="00D35C0D">
        <w:t>to answer the</w:t>
      </w:r>
      <w:r w:rsidRPr="00D35C0D">
        <w:rPr>
          <w:spacing w:val="-2"/>
        </w:rPr>
        <w:t xml:space="preserve"> </w:t>
      </w:r>
      <w:r w:rsidRPr="00D35C0D">
        <w:t>following</w:t>
      </w:r>
      <w:r w:rsidRPr="00D35C0D">
        <w:rPr>
          <w:spacing w:val="-2"/>
        </w:rPr>
        <w:t xml:space="preserve"> </w:t>
      </w:r>
      <w:r w:rsidRPr="00D35C0D">
        <w:t>supplementary questions:</w:t>
      </w:r>
    </w:p>
    <w:p w14:paraId="2D448858" w14:textId="77777777" w:rsidR="008D1FE5" w:rsidRPr="00D35C0D" w:rsidRDefault="009A4B0A">
      <w:pPr>
        <w:pStyle w:val="ListParagraph"/>
        <w:numPr>
          <w:ilvl w:val="0"/>
          <w:numId w:val="2"/>
        </w:numPr>
        <w:tabs>
          <w:tab w:val="left" w:pos="820"/>
          <w:tab w:val="left" w:pos="821"/>
        </w:tabs>
        <w:spacing w:before="0" w:line="256" w:lineRule="auto"/>
        <w:ind w:right="684"/>
        <w:rPr>
          <w:lang w:val="en-GB"/>
        </w:rPr>
      </w:pPr>
      <w:r w:rsidRPr="00D35C0D">
        <w:rPr>
          <w:lang w:val="en-GB"/>
        </w:rPr>
        <w:t>How much has been paid? - This is listed in the "</w:t>
      </w:r>
      <w:proofErr w:type="spellStart"/>
      <w:r w:rsidRPr="00D35C0D">
        <w:rPr>
          <w:lang w:val="en-GB"/>
        </w:rPr>
        <w:t>Crs</w:t>
      </w:r>
      <w:proofErr w:type="spellEnd"/>
      <w:r w:rsidRPr="00D35C0D">
        <w:rPr>
          <w:lang w:val="en-GB"/>
        </w:rPr>
        <w:t xml:space="preserve"> fees paid to date" field in your CAS</w:t>
      </w:r>
      <w:r w:rsidRPr="00D35C0D">
        <w:rPr>
          <w:spacing w:val="-47"/>
          <w:lang w:val="en-GB"/>
        </w:rPr>
        <w:t xml:space="preserve"> </w:t>
      </w:r>
      <w:r w:rsidRPr="00D35C0D">
        <w:rPr>
          <w:lang w:val="en-GB"/>
        </w:rPr>
        <w:t>statement.</w:t>
      </w:r>
    </w:p>
    <w:p w14:paraId="392F6033" w14:textId="77777777" w:rsidR="008D1FE5" w:rsidRPr="00D35C0D" w:rsidRDefault="009A4B0A">
      <w:pPr>
        <w:pStyle w:val="ListParagraph"/>
        <w:numPr>
          <w:ilvl w:val="0"/>
          <w:numId w:val="2"/>
        </w:numPr>
        <w:tabs>
          <w:tab w:val="left" w:pos="820"/>
          <w:tab w:val="left" w:pos="821"/>
        </w:tabs>
        <w:spacing w:before="2" w:line="259" w:lineRule="auto"/>
        <w:ind w:right="211"/>
        <w:rPr>
          <w:lang w:val="en-GB"/>
        </w:rPr>
      </w:pPr>
      <w:r w:rsidRPr="00D35C0D">
        <w:rPr>
          <w:lang w:val="en-GB"/>
        </w:rPr>
        <w:t>How can you prove this has been paid? – Select ‘My sponsor has confirmed this information</w:t>
      </w:r>
      <w:r w:rsidRPr="00D35C0D">
        <w:rPr>
          <w:spacing w:val="-47"/>
          <w:lang w:val="en-GB"/>
        </w:rPr>
        <w:t xml:space="preserve"> </w:t>
      </w:r>
      <w:r w:rsidRPr="00D35C0D">
        <w:rPr>
          <w:lang w:val="en-GB"/>
        </w:rPr>
        <w:t>on</w:t>
      </w:r>
      <w:r w:rsidRPr="00D35C0D">
        <w:rPr>
          <w:spacing w:val="-3"/>
          <w:lang w:val="en-GB"/>
        </w:rPr>
        <w:t xml:space="preserve"> </w:t>
      </w:r>
      <w:r w:rsidRPr="00D35C0D">
        <w:rPr>
          <w:lang w:val="en-GB"/>
        </w:rPr>
        <w:t>my CAS’</w:t>
      </w:r>
    </w:p>
    <w:p w14:paraId="698A6243" w14:textId="77777777" w:rsidR="008D1FE5" w:rsidRPr="00D35C0D" w:rsidRDefault="009A4B0A">
      <w:pPr>
        <w:pStyle w:val="BodyText"/>
        <w:spacing w:before="159" w:line="259" w:lineRule="auto"/>
        <w:ind w:right="152"/>
        <w:rPr>
          <w:lang w:val="en-GB"/>
        </w:rPr>
      </w:pPr>
      <w:r w:rsidRPr="00D35C0D">
        <w:rPr>
          <w:lang w:val="en-GB"/>
        </w:rPr>
        <w:t>If you have paid tuition fees since your CAS was issued, contact the QMUL Admissions team by email</w:t>
      </w:r>
      <w:r w:rsidRPr="00D35C0D">
        <w:rPr>
          <w:spacing w:val="-47"/>
          <w:lang w:val="en-GB"/>
        </w:rPr>
        <w:t xml:space="preserve"> </w:t>
      </w:r>
      <w:r w:rsidRPr="00D35C0D">
        <w:rPr>
          <w:lang w:val="en-GB"/>
        </w:rPr>
        <w:t>at</w:t>
      </w:r>
      <w:r w:rsidRPr="00D35C0D">
        <w:rPr>
          <w:spacing w:val="-1"/>
          <w:lang w:val="en-GB"/>
        </w:rPr>
        <w:t xml:space="preserve"> </w:t>
      </w:r>
      <w:hyperlink r:id="rId51">
        <w:r w:rsidRPr="00D35C0D">
          <w:rPr>
            <w:lang w:val="en-GB"/>
          </w:rPr>
          <w:t>cas-admissions@qmul.ac.uk</w:t>
        </w:r>
        <w:r w:rsidRPr="00D35C0D">
          <w:rPr>
            <w:spacing w:val="1"/>
            <w:lang w:val="en-GB"/>
          </w:rPr>
          <w:t xml:space="preserve"> </w:t>
        </w:r>
      </w:hyperlink>
      <w:r w:rsidRPr="00D35C0D">
        <w:rPr>
          <w:lang w:val="en-GB"/>
        </w:rPr>
        <w:t>to</w:t>
      </w:r>
      <w:r w:rsidRPr="00D35C0D">
        <w:rPr>
          <w:spacing w:val="-1"/>
          <w:lang w:val="en-GB"/>
        </w:rPr>
        <w:t xml:space="preserve"> </w:t>
      </w:r>
      <w:r w:rsidRPr="00D35C0D">
        <w:rPr>
          <w:lang w:val="en-GB"/>
        </w:rPr>
        <w:t>ask</w:t>
      </w:r>
      <w:r w:rsidRPr="00D35C0D">
        <w:rPr>
          <w:spacing w:val="-2"/>
          <w:lang w:val="en-GB"/>
        </w:rPr>
        <w:t xml:space="preserve"> </w:t>
      </w:r>
      <w:r w:rsidRPr="00D35C0D">
        <w:rPr>
          <w:lang w:val="en-GB"/>
        </w:rPr>
        <w:t>them</w:t>
      </w:r>
      <w:r w:rsidRPr="00D35C0D">
        <w:rPr>
          <w:spacing w:val="2"/>
          <w:lang w:val="en-GB"/>
        </w:rPr>
        <w:t xml:space="preserve"> </w:t>
      </w:r>
      <w:r w:rsidRPr="00D35C0D">
        <w:rPr>
          <w:lang w:val="en-GB"/>
        </w:rPr>
        <w:t>to update</w:t>
      </w:r>
      <w:r w:rsidRPr="00D35C0D">
        <w:rPr>
          <w:spacing w:val="-2"/>
          <w:lang w:val="en-GB"/>
        </w:rPr>
        <w:t xml:space="preserve"> </w:t>
      </w:r>
      <w:r w:rsidRPr="00D35C0D">
        <w:rPr>
          <w:lang w:val="en-GB"/>
        </w:rPr>
        <w:t>your CAS.</w:t>
      </w:r>
    </w:p>
    <w:p w14:paraId="7CE88718" w14:textId="77777777" w:rsidR="008D1FE5" w:rsidRPr="00D35C0D" w:rsidRDefault="009A4B0A">
      <w:pPr>
        <w:pStyle w:val="BodyText"/>
        <w:spacing w:before="159" w:line="259" w:lineRule="auto"/>
        <w:ind w:right="455"/>
        <w:jc w:val="both"/>
        <w:rPr>
          <w:lang w:val="en-GB"/>
        </w:rPr>
      </w:pPr>
      <w:r w:rsidRPr="00D35C0D">
        <w:rPr>
          <w:lang w:val="en-GB"/>
        </w:rPr>
        <w:t>Note: Even if you have an official financial sponsor who will pay your fees, you should still answer</w:t>
      </w:r>
      <w:r w:rsidRPr="00D35C0D">
        <w:rPr>
          <w:spacing w:val="-47"/>
          <w:lang w:val="en-GB"/>
        </w:rPr>
        <w:t xml:space="preserve"> </w:t>
      </w:r>
      <w:r w:rsidRPr="00D35C0D">
        <w:rPr>
          <w:lang w:val="en-GB"/>
        </w:rPr>
        <w:t>this</w:t>
      </w:r>
      <w:r w:rsidRPr="00D35C0D">
        <w:rPr>
          <w:spacing w:val="-1"/>
          <w:lang w:val="en-GB"/>
        </w:rPr>
        <w:t xml:space="preserve"> </w:t>
      </w:r>
      <w:r w:rsidRPr="00D35C0D">
        <w:rPr>
          <w:lang w:val="en-GB"/>
        </w:rPr>
        <w:t>question</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match</w:t>
      </w:r>
      <w:r w:rsidRPr="00D35C0D">
        <w:rPr>
          <w:spacing w:val="-3"/>
          <w:lang w:val="en-GB"/>
        </w:rPr>
        <w:t xml:space="preserve"> </w:t>
      </w:r>
      <w:r w:rsidRPr="00D35C0D">
        <w:rPr>
          <w:lang w:val="en-GB"/>
        </w:rPr>
        <w:t>the</w:t>
      </w:r>
      <w:r w:rsidRPr="00D35C0D">
        <w:rPr>
          <w:spacing w:val="-2"/>
          <w:lang w:val="en-GB"/>
        </w:rPr>
        <w:t xml:space="preserve"> </w:t>
      </w:r>
      <w:r w:rsidRPr="00D35C0D">
        <w:rPr>
          <w:lang w:val="en-GB"/>
        </w:rPr>
        <w:t>information</w:t>
      </w:r>
      <w:r w:rsidRPr="00D35C0D">
        <w:rPr>
          <w:spacing w:val="-3"/>
          <w:lang w:val="en-GB"/>
        </w:rPr>
        <w:t xml:space="preserve"> </w:t>
      </w:r>
      <w:r w:rsidRPr="00D35C0D">
        <w:rPr>
          <w:lang w:val="en-GB"/>
        </w:rPr>
        <w:t>stated on</w:t>
      </w:r>
      <w:r w:rsidRPr="00D35C0D">
        <w:rPr>
          <w:spacing w:val="-3"/>
          <w:lang w:val="en-GB"/>
        </w:rPr>
        <w:t xml:space="preserve"> </w:t>
      </w:r>
      <w:r w:rsidRPr="00D35C0D">
        <w:rPr>
          <w:lang w:val="en-GB"/>
        </w:rPr>
        <w:t>your</w:t>
      </w:r>
      <w:r w:rsidRPr="00D35C0D">
        <w:rPr>
          <w:spacing w:val="-3"/>
          <w:lang w:val="en-GB"/>
        </w:rPr>
        <w:t xml:space="preserve"> </w:t>
      </w:r>
      <w:r w:rsidRPr="00D35C0D">
        <w:rPr>
          <w:lang w:val="en-GB"/>
        </w:rPr>
        <w:t>CAS.</w:t>
      </w:r>
    </w:p>
    <w:p w14:paraId="7F938CFD" w14:textId="77777777" w:rsidR="008D1FE5" w:rsidRPr="00D35C0D" w:rsidRDefault="009A4B0A">
      <w:pPr>
        <w:pStyle w:val="Heading2"/>
        <w:spacing w:before="160"/>
        <w:rPr>
          <w:lang w:val="en-GB"/>
        </w:rPr>
      </w:pPr>
      <w:r w:rsidRPr="00D35C0D">
        <w:rPr>
          <w:lang w:val="en-GB"/>
        </w:rPr>
        <w:t>Student</w:t>
      </w:r>
      <w:r w:rsidRPr="00D35C0D">
        <w:rPr>
          <w:spacing w:val="-2"/>
          <w:lang w:val="en-GB"/>
        </w:rPr>
        <w:t xml:space="preserve"> </w:t>
      </w:r>
      <w:r w:rsidRPr="00D35C0D">
        <w:rPr>
          <w:lang w:val="en-GB"/>
        </w:rPr>
        <w:t>loan:</w:t>
      </w:r>
    </w:p>
    <w:p w14:paraId="5A94CE0E" w14:textId="77777777" w:rsidR="008D1FE5" w:rsidRPr="00D35C0D" w:rsidRDefault="009A4B0A">
      <w:pPr>
        <w:pStyle w:val="BodyText"/>
        <w:spacing w:before="182"/>
        <w:rPr>
          <w:lang w:val="en-GB"/>
        </w:rPr>
      </w:pPr>
      <w:r w:rsidRPr="00D35C0D">
        <w:rPr>
          <w:lang w:val="en-GB"/>
        </w:rPr>
        <w:t>If</w:t>
      </w:r>
      <w:r w:rsidRPr="00D35C0D">
        <w:rPr>
          <w:spacing w:val="-1"/>
          <w:lang w:val="en-GB"/>
        </w:rPr>
        <w:t xml:space="preserve"> </w:t>
      </w:r>
      <w:r w:rsidRPr="00D35C0D">
        <w:rPr>
          <w:lang w:val="en-GB"/>
        </w:rPr>
        <w:t>you</w:t>
      </w:r>
      <w:r w:rsidRPr="00D35C0D">
        <w:rPr>
          <w:spacing w:val="-4"/>
          <w:lang w:val="en-GB"/>
        </w:rPr>
        <w:t xml:space="preserve"> </w:t>
      </w:r>
      <w:r w:rsidRPr="00D35C0D">
        <w:rPr>
          <w:lang w:val="en-GB"/>
        </w:rPr>
        <w:t>will be</w:t>
      </w:r>
      <w:r w:rsidRPr="00D35C0D">
        <w:rPr>
          <w:spacing w:val="-3"/>
          <w:lang w:val="en-GB"/>
        </w:rPr>
        <w:t xml:space="preserve"> </w:t>
      </w:r>
      <w:r w:rsidRPr="00D35C0D">
        <w:rPr>
          <w:lang w:val="en-GB"/>
        </w:rPr>
        <w:t>receiving</w:t>
      </w:r>
      <w:r w:rsidRPr="00D35C0D">
        <w:rPr>
          <w:spacing w:val="-1"/>
          <w:lang w:val="en-GB"/>
        </w:rPr>
        <w:t xml:space="preserve"> </w:t>
      </w:r>
      <w:r w:rsidRPr="00D35C0D">
        <w:rPr>
          <w:lang w:val="en-GB"/>
        </w:rPr>
        <w:t>any</w:t>
      </w:r>
      <w:r w:rsidRPr="00D35C0D">
        <w:rPr>
          <w:spacing w:val="-3"/>
          <w:lang w:val="en-GB"/>
        </w:rPr>
        <w:t xml:space="preserve"> </w:t>
      </w:r>
      <w:r w:rsidRPr="00D35C0D">
        <w:rPr>
          <w:lang w:val="en-GB"/>
        </w:rPr>
        <w:t>of</w:t>
      </w:r>
      <w:r w:rsidRPr="00D35C0D">
        <w:rPr>
          <w:spacing w:val="-1"/>
          <w:lang w:val="en-GB"/>
        </w:rPr>
        <w:t xml:space="preserve"> </w:t>
      </w:r>
      <w:r w:rsidRPr="00D35C0D">
        <w:rPr>
          <w:lang w:val="en-GB"/>
        </w:rPr>
        <w:t>your</w:t>
      </w:r>
      <w:r w:rsidRPr="00D35C0D">
        <w:rPr>
          <w:spacing w:val="-2"/>
          <w:lang w:val="en-GB"/>
        </w:rPr>
        <w:t xml:space="preserve"> </w:t>
      </w:r>
      <w:r w:rsidRPr="00D35C0D">
        <w:rPr>
          <w:lang w:val="en-GB"/>
        </w:rPr>
        <w:t>tuition</w:t>
      </w:r>
      <w:r w:rsidRPr="00D35C0D">
        <w:rPr>
          <w:spacing w:val="-2"/>
          <w:lang w:val="en-GB"/>
        </w:rPr>
        <w:t xml:space="preserve"> </w:t>
      </w:r>
      <w:r w:rsidRPr="00D35C0D">
        <w:rPr>
          <w:lang w:val="en-GB"/>
        </w:rPr>
        <w:t>fees</w:t>
      </w:r>
      <w:r w:rsidRPr="00D35C0D">
        <w:rPr>
          <w:spacing w:val="-3"/>
          <w:lang w:val="en-GB"/>
        </w:rPr>
        <w:t xml:space="preserve"> </w:t>
      </w:r>
      <w:r w:rsidRPr="00D35C0D">
        <w:rPr>
          <w:lang w:val="en-GB"/>
        </w:rPr>
        <w:t>or</w:t>
      </w:r>
      <w:r w:rsidRPr="00D35C0D">
        <w:rPr>
          <w:spacing w:val="-1"/>
          <w:lang w:val="en-GB"/>
        </w:rPr>
        <w:t xml:space="preserve"> </w:t>
      </w:r>
      <w:r w:rsidRPr="00D35C0D">
        <w:rPr>
          <w:lang w:val="en-GB"/>
        </w:rPr>
        <w:t>living</w:t>
      </w:r>
      <w:r w:rsidRPr="00D35C0D">
        <w:rPr>
          <w:spacing w:val="-2"/>
          <w:lang w:val="en-GB"/>
        </w:rPr>
        <w:t xml:space="preserve"> </w:t>
      </w:r>
      <w:r w:rsidRPr="00D35C0D">
        <w:rPr>
          <w:lang w:val="en-GB"/>
        </w:rPr>
        <w:t>expenses</w:t>
      </w:r>
      <w:r w:rsidRPr="00D35C0D">
        <w:rPr>
          <w:spacing w:val="-2"/>
          <w:lang w:val="en-GB"/>
        </w:rPr>
        <w:t xml:space="preserve"> </w:t>
      </w:r>
      <w:r w:rsidRPr="00D35C0D">
        <w:rPr>
          <w:lang w:val="en-GB"/>
        </w:rPr>
        <w:t>maintenance from</w:t>
      </w:r>
      <w:r w:rsidRPr="00D35C0D">
        <w:rPr>
          <w:spacing w:val="-2"/>
          <w:lang w:val="en-GB"/>
        </w:rPr>
        <w:t xml:space="preserve"> </w:t>
      </w:r>
      <w:r w:rsidRPr="00D35C0D">
        <w:rPr>
          <w:lang w:val="en-GB"/>
        </w:rPr>
        <w:t>a</w:t>
      </w:r>
      <w:r w:rsidRPr="00D35C0D">
        <w:rPr>
          <w:spacing w:val="-1"/>
          <w:lang w:val="en-GB"/>
        </w:rPr>
        <w:t xml:space="preserve"> </w:t>
      </w:r>
      <w:r w:rsidRPr="00D35C0D">
        <w:rPr>
          <w:lang w:val="en-GB"/>
        </w:rPr>
        <w:t>student</w:t>
      </w:r>
      <w:r w:rsidRPr="00D35C0D">
        <w:rPr>
          <w:spacing w:val="-1"/>
          <w:lang w:val="en-GB"/>
        </w:rPr>
        <w:t xml:space="preserve"> </w:t>
      </w:r>
      <w:r w:rsidRPr="00D35C0D">
        <w:rPr>
          <w:lang w:val="en-GB"/>
        </w:rPr>
        <w:t>loan</w:t>
      </w:r>
    </w:p>
    <w:p w14:paraId="19B1CA93" w14:textId="0909892E" w:rsidR="008D1FE5" w:rsidRPr="00D35C0D" w:rsidRDefault="009A4B0A">
      <w:pPr>
        <w:pStyle w:val="BodyText"/>
        <w:spacing w:before="22" w:line="400" w:lineRule="auto"/>
        <w:ind w:right="1447"/>
        <w:rPr>
          <w:lang w:val="en-GB"/>
        </w:rPr>
      </w:pPr>
      <w:r w:rsidRPr="00D35C0D">
        <w:rPr>
          <w:lang w:val="en-GB"/>
        </w:rPr>
        <w:t>you should select ‘Yes’ you will then be asked if you have already received the money.</w:t>
      </w:r>
      <w:r w:rsidRPr="00D35C0D">
        <w:rPr>
          <w:spacing w:val="-47"/>
          <w:lang w:val="en-GB"/>
        </w:rPr>
        <w:t xml:space="preserve"> </w:t>
      </w:r>
      <w:r w:rsidRPr="00D35C0D">
        <w:rPr>
          <w:lang w:val="en-GB"/>
        </w:rPr>
        <w:t xml:space="preserve">If </w:t>
      </w:r>
      <w:r w:rsidR="004452E2" w:rsidRPr="00D35C0D">
        <w:rPr>
          <w:lang w:val="en-GB"/>
        </w:rPr>
        <w:t>not,</w:t>
      </w:r>
      <w:r w:rsidRPr="00D35C0D">
        <w:rPr>
          <w:spacing w:val="-2"/>
          <w:lang w:val="en-GB"/>
        </w:rPr>
        <w:t xml:space="preserve"> </w:t>
      </w:r>
      <w:r w:rsidRPr="00D35C0D">
        <w:rPr>
          <w:lang w:val="en-GB"/>
        </w:rPr>
        <w:t>you</w:t>
      </w:r>
      <w:r w:rsidRPr="00D35C0D">
        <w:rPr>
          <w:spacing w:val="-4"/>
          <w:lang w:val="en-GB"/>
        </w:rPr>
        <w:t xml:space="preserve"> </w:t>
      </w:r>
      <w:r w:rsidRPr="00D35C0D">
        <w:rPr>
          <w:lang w:val="en-GB"/>
        </w:rPr>
        <w:t>should</w:t>
      </w:r>
      <w:r w:rsidRPr="00D35C0D">
        <w:rPr>
          <w:spacing w:val="-1"/>
          <w:lang w:val="en-GB"/>
        </w:rPr>
        <w:t xml:space="preserve"> </w:t>
      </w:r>
      <w:r w:rsidRPr="00D35C0D">
        <w:rPr>
          <w:lang w:val="en-GB"/>
        </w:rPr>
        <w:t>answer ‘No’</w:t>
      </w:r>
    </w:p>
    <w:p w14:paraId="54B53AEC" w14:textId="77777777" w:rsidR="008D1FE5" w:rsidRPr="00D35C0D" w:rsidRDefault="009A4B0A">
      <w:pPr>
        <w:pStyle w:val="BodyText"/>
        <w:spacing w:before="4"/>
        <w:rPr>
          <w:lang w:val="en-GB"/>
        </w:rPr>
      </w:pPr>
      <w:r w:rsidRPr="00D35C0D">
        <w:rPr>
          <w:lang w:val="en-GB"/>
        </w:rPr>
        <w:t>Check</w:t>
      </w:r>
      <w:r w:rsidRPr="00D35C0D">
        <w:rPr>
          <w:spacing w:val="-3"/>
          <w:lang w:val="en-GB"/>
        </w:rPr>
        <w:t xml:space="preserve"> </w:t>
      </w:r>
      <w:r w:rsidRPr="00D35C0D">
        <w:rPr>
          <w:lang w:val="en-GB"/>
        </w:rPr>
        <w:t xml:space="preserve">our </w:t>
      </w:r>
      <w:hyperlink r:id="rId52" w:anchor="funds-evidenceofyour">
        <w:r w:rsidRPr="00D35C0D">
          <w:rPr>
            <w:color w:val="0462C1"/>
            <w:u w:val="single" w:color="0462C1"/>
            <w:lang w:val="en-GB"/>
          </w:rPr>
          <w:t>guidance about</w:t>
        </w:r>
        <w:r w:rsidRPr="00D35C0D">
          <w:rPr>
            <w:color w:val="0462C1"/>
            <w:spacing w:val="-2"/>
            <w:u w:val="single" w:color="0462C1"/>
            <w:lang w:val="en-GB"/>
          </w:rPr>
          <w:t xml:space="preserve"> </w:t>
        </w:r>
        <w:r w:rsidRPr="00D35C0D">
          <w:rPr>
            <w:color w:val="0462C1"/>
            <w:u w:val="single" w:color="0462C1"/>
            <w:lang w:val="en-GB"/>
          </w:rPr>
          <w:t>Student</w:t>
        </w:r>
        <w:r w:rsidRPr="00D35C0D">
          <w:rPr>
            <w:color w:val="0462C1"/>
            <w:spacing w:val="-1"/>
            <w:u w:val="single" w:color="0462C1"/>
            <w:lang w:val="en-GB"/>
          </w:rPr>
          <w:t xml:space="preserve"> </w:t>
        </w:r>
        <w:r w:rsidRPr="00D35C0D">
          <w:rPr>
            <w:color w:val="0462C1"/>
            <w:u w:val="single" w:color="0462C1"/>
            <w:lang w:val="en-GB"/>
          </w:rPr>
          <w:t>Loans</w:t>
        </w:r>
      </w:hyperlink>
    </w:p>
    <w:p w14:paraId="47A2618D" w14:textId="77777777" w:rsidR="008D1FE5" w:rsidRPr="00D35C0D" w:rsidRDefault="008D1FE5">
      <w:pPr>
        <w:pStyle w:val="BodyText"/>
        <w:spacing w:before="1"/>
        <w:ind w:left="0"/>
        <w:rPr>
          <w:sz w:val="10"/>
          <w:lang w:val="en-GB"/>
        </w:rPr>
      </w:pPr>
    </w:p>
    <w:p w14:paraId="3B8534B1" w14:textId="77777777" w:rsidR="008D1FE5" w:rsidRPr="00D35C0D" w:rsidRDefault="009A4B0A">
      <w:pPr>
        <w:pStyle w:val="Heading2"/>
        <w:spacing w:before="57"/>
        <w:rPr>
          <w:lang w:val="en-GB"/>
        </w:rPr>
      </w:pPr>
      <w:r w:rsidRPr="00D35C0D">
        <w:rPr>
          <w:lang w:val="en-GB"/>
        </w:rPr>
        <w:t>Maintenance</w:t>
      </w:r>
      <w:r w:rsidRPr="00D35C0D">
        <w:rPr>
          <w:spacing w:val="-4"/>
          <w:lang w:val="en-GB"/>
        </w:rPr>
        <w:t xml:space="preserve"> </w:t>
      </w:r>
      <w:r w:rsidRPr="00D35C0D">
        <w:rPr>
          <w:lang w:val="en-GB"/>
        </w:rPr>
        <w:t>funds:</w:t>
      </w:r>
    </w:p>
    <w:p w14:paraId="0043354F" w14:textId="77777777" w:rsidR="008D1FE5" w:rsidRPr="00D35C0D" w:rsidRDefault="009A4B0A">
      <w:pPr>
        <w:spacing w:before="180" w:line="259" w:lineRule="auto"/>
        <w:ind w:left="100" w:right="358"/>
        <w:rPr>
          <w:i/>
        </w:rPr>
      </w:pPr>
      <w:r w:rsidRPr="00D35C0D">
        <w:rPr>
          <w:i/>
        </w:rPr>
        <w:t xml:space="preserve">Are </w:t>
      </w:r>
      <w:proofErr w:type="gramStart"/>
      <w:r w:rsidRPr="00D35C0D">
        <w:rPr>
          <w:i/>
        </w:rPr>
        <w:t>all of</w:t>
      </w:r>
      <w:proofErr w:type="gramEnd"/>
      <w:r w:rsidRPr="00D35C0D">
        <w:rPr>
          <w:i/>
        </w:rPr>
        <w:t xml:space="preserve"> the maintenance funds required for this application in a bank account with your name on</w:t>
      </w:r>
      <w:r w:rsidRPr="00D35C0D">
        <w:rPr>
          <w:i/>
          <w:spacing w:val="-47"/>
        </w:rPr>
        <w:t xml:space="preserve"> </w:t>
      </w:r>
      <w:r w:rsidRPr="00D35C0D">
        <w:rPr>
          <w:i/>
        </w:rPr>
        <w:t>it?</w:t>
      </w:r>
    </w:p>
    <w:p w14:paraId="2D60C45C" w14:textId="3BFE948C" w:rsidR="008D1FE5" w:rsidRPr="00D35C0D" w:rsidRDefault="009A4B0A">
      <w:pPr>
        <w:pStyle w:val="BodyText"/>
        <w:spacing w:before="162" w:line="259" w:lineRule="auto"/>
        <w:ind w:right="124"/>
        <w:rPr>
          <w:lang w:val="en-GB"/>
        </w:rPr>
      </w:pPr>
      <w:r w:rsidRPr="00D35C0D">
        <w:rPr>
          <w:lang w:val="en-GB"/>
        </w:rPr>
        <w:t>If the funds you need to hold as evidence of your finances (tuition fees minus any paid and living</w:t>
      </w:r>
      <w:r w:rsidRPr="00D35C0D">
        <w:rPr>
          <w:spacing w:val="1"/>
          <w:lang w:val="en-GB"/>
        </w:rPr>
        <w:t xml:space="preserve"> </w:t>
      </w:r>
      <w:r w:rsidRPr="00D35C0D">
        <w:rPr>
          <w:lang w:val="en-GB"/>
        </w:rPr>
        <w:t>costs minus up to a maximum of £</w:t>
      </w:r>
      <w:r w:rsidR="00770A17" w:rsidRPr="00770A17">
        <w:rPr>
          <w:lang w:val="en-GB"/>
        </w:rPr>
        <w:t>1,529</w:t>
      </w:r>
      <w:r w:rsidRPr="00D35C0D">
        <w:rPr>
          <w:lang w:val="en-GB"/>
        </w:rPr>
        <w:t xml:space="preserve"> paid to QMUL accommodation) are in a bank account in your</w:t>
      </w:r>
      <w:r w:rsidRPr="00D35C0D">
        <w:rPr>
          <w:spacing w:val="-47"/>
          <w:lang w:val="en-GB"/>
        </w:rPr>
        <w:t xml:space="preserve"> </w:t>
      </w:r>
      <w:r w:rsidRPr="00D35C0D">
        <w:rPr>
          <w:lang w:val="en-GB"/>
        </w:rPr>
        <w:t>own</w:t>
      </w:r>
      <w:r w:rsidRPr="00D35C0D">
        <w:rPr>
          <w:spacing w:val="-1"/>
          <w:lang w:val="en-GB"/>
        </w:rPr>
        <w:t xml:space="preserve"> </w:t>
      </w:r>
      <w:r w:rsidRPr="00D35C0D">
        <w:rPr>
          <w:lang w:val="en-GB"/>
        </w:rPr>
        <w:t>name,</w:t>
      </w:r>
      <w:r w:rsidRPr="00D35C0D">
        <w:rPr>
          <w:spacing w:val="-2"/>
          <w:lang w:val="en-GB"/>
        </w:rPr>
        <w:t xml:space="preserve"> </w:t>
      </w:r>
      <w:r w:rsidRPr="00D35C0D">
        <w:rPr>
          <w:lang w:val="en-GB"/>
        </w:rPr>
        <w:t>then</w:t>
      </w:r>
      <w:r w:rsidRPr="00D35C0D">
        <w:rPr>
          <w:spacing w:val="-3"/>
          <w:lang w:val="en-GB"/>
        </w:rPr>
        <w:t xml:space="preserve"> </w:t>
      </w:r>
      <w:r w:rsidRPr="00D35C0D">
        <w:rPr>
          <w:lang w:val="en-GB"/>
        </w:rPr>
        <w:t>you</w:t>
      </w:r>
      <w:r w:rsidRPr="00D35C0D">
        <w:rPr>
          <w:spacing w:val="-1"/>
          <w:lang w:val="en-GB"/>
        </w:rPr>
        <w:t xml:space="preserve"> </w:t>
      </w:r>
      <w:r w:rsidRPr="00D35C0D">
        <w:rPr>
          <w:lang w:val="en-GB"/>
        </w:rPr>
        <w:t>can</w:t>
      </w:r>
      <w:r w:rsidRPr="00D35C0D">
        <w:rPr>
          <w:spacing w:val="-1"/>
          <w:lang w:val="en-GB"/>
        </w:rPr>
        <w:t xml:space="preserve"> </w:t>
      </w:r>
      <w:r w:rsidRPr="00D35C0D">
        <w:rPr>
          <w:lang w:val="en-GB"/>
        </w:rPr>
        <w:t>answer ‘Yes’.</w:t>
      </w:r>
    </w:p>
    <w:p w14:paraId="7459BAC9" w14:textId="77777777" w:rsidR="008D1FE5" w:rsidRPr="00D35C0D" w:rsidRDefault="009A4B0A">
      <w:pPr>
        <w:pStyle w:val="BodyText"/>
        <w:spacing w:before="157"/>
        <w:rPr>
          <w:lang w:val="en-GB"/>
        </w:rPr>
      </w:pPr>
      <w:r w:rsidRPr="00D35C0D">
        <w:rPr>
          <w:lang w:val="en-GB"/>
        </w:rPr>
        <w:t>If</w:t>
      </w:r>
      <w:r w:rsidRPr="00D35C0D">
        <w:rPr>
          <w:spacing w:val="-1"/>
          <w:lang w:val="en-GB"/>
        </w:rPr>
        <w:t xml:space="preserve"> </w:t>
      </w:r>
      <w:r w:rsidRPr="00D35C0D">
        <w:rPr>
          <w:lang w:val="en-GB"/>
        </w:rPr>
        <w:t>you</w:t>
      </w:r>
      <w:r w:rsidRPr="00D35C0D">
        <w:rPr>
          <w:spacing w:val="-4"/>
          <w:lang w:val="en-GB"/>
        </w:rPr>
        <w:t xml:space="preserve"> </w:t>
      </w:r>
      <w:r w:rsidRPr="00D35C0D">
        <w:rPr>
          <w:lang w:val="en-GB"/>
        </w:rPr>
        <w:t>are receiving</w:t>
      </w:r>
      <w:r w:rsidRPr="00D35C0D">
        <w:rPr>
          <w:spacing w:val="-2"/>
          <w:lang w:val="en-GB"/>
        </w:rPr>
        <w:t xml:space="preserve"> </w:t>
      </w:r>
      <w:r w:rsidRPr="00D35C0D">
        <w:rPr>
          <w:lang w:val="en-GB"/>
        </w:rPr>
        <w:t>official</w:t>
      </w:r>
      <w:r w:rsidRPr="00D35C0D">
        <w:rPr>
          <w:spacing w:val="-3"/>
          <w:lang w:val="en-GB"/>
        </w:rPr>
        <w:t xml:space="preserve"> </w:t>
      </w:r>
      <w:r w:rsidRPr="00D35C0D">
        <w:rPr>
          <w:lang w:val="en-GB"/>
        </w:rPr>
        <w:t>financial</w:t>
      </w:r>
      <w:r w:rsidRPr="00D35C0D">
        <w:rPr>
          <w:spacing w:val="-2"/>
          <w:lang w:val="en-GB"/>
        </w:rPr>
        <w:t xml:space="preserve"> </w:t>
      </w:r>
      <w:r w:rsidRPr="00D35C0D">
        <w:rPr>
          <w:lang w:val="en-GB"/>
        </w:rPr>
        <w:t>sponsorship, you</w:t>
      </w:r>
      <w:r w:rsidRPr="00D35C0D">
        <w:rPr>
          <w:spacing w:val="-4"/>
          <w:lang w:val="en-GB"/>
        </w:rPr>
        <w:t xml:space="preserve"> </w:t>
      </w:r>
      <w:r w:rsidRPr="00D35C0D">
        <w:rPr>
          <w:lang w:val="en-GB"/>
        </w:rPr>
        <w:t>can</w:t>
      </w:r>
      <w:r w:rsidRPr="00D35C0D">
        <w:rPr>
          <w:spacing w:val="-2"/>
          <w:lang w:val="en-GB"/>
        </w:rPr>
        <w:t xml:space="preserve"> </w:t>
      </w:r>
      <w:r w:rsidRPr="00D35C0D">
        <w:rPr>
          <w:lang w:val="en-GB"/>
        </w:rPr>
        <w:t>also</w:t>
      </w:r>
      <w:r w:rsidRPr="00D35C0D">
        <w:rPr>
          <w:spacing w:val="-1"/>
          <w:lang w:val="en-GB"/>
        </w:rPr>
        <w:t xml:space="preserve"> </w:t>
      </w:r>
      <w:r w:rsidRPr="00D35C0D">
        <w:rPr>
          <w:lang w:val="en-GB"/>
        </w:rPr>
        <w:t>answer</w:t>
      </w:r>
      <w:r w:rsidRPr="00D35C0D">
        <w:rPr>
          <w:spacing w:val="-1"/>
          <w:lang w:val="en-GB"/>
        </w:rPr>
        <w:t xml:space="preserve"> </w:t>
      </w:r>
      <w:r w:rsidRPr="00D35C0D">
        <w:rPr>
          <w:lang w:val="en-GB"/>
        </w:rPr>
        <w:t>‘Yes’</w:t>
      </w:r>
      <w:r w:rsidRPr="00D35C0D">
        <w:rPr>
          <w:spacing w:val="1"/>
          <w:lang w:val="en-GB"/>
        </w:rPr>
        <w:t xml:space="preserve"> </w:t>
      </w:r>
      <w:r w:rsidRPr="00D35C0D">
        <w:rPr>
          <w:lang w:val="en-GB"/>
        </w:rPr>
        <w:t>to</w:t>
      </w:r>
      <w:r w:rsidRPr="00D35C0D">
        <w:rPr>
          <w:spacing w:val="-2"/>
          <w:lang w:val="en-GB"/>
        </w:rPr>
        <w:t xml:space="preserve"> </w:t>
      </w:r>
      <w:r w:rsidRPr="00D35C0D">
        <w:rPr>
          <w:lang w:val="en-GB"/>
        </w:rPr>
        <w:t>this question.</w:t>
      </w:r>
    </w:p>
    <w:p w14:paraId="315FB68B" w14:textId="77777777" w:rsidR="008D1FE5" w:rsidRPr="00D35C0D" w:rsidRDefault="008D1FE5">
      <w:pPr>
        <w:sectPr w:rsidR="008D1FE5" w:rsidRPr="00D35C0D">
          <w:headerReference w:type="default" r:id="rId53"/>
          <w:pgSz w:w="11910" w:h="16840"/>
          <w:pgMar w:top="1380" w:right="1320" w:bottom="1200" w:left="1340" w:header="0" w:footer="1000" w:gutter="0"/>
          <w:cols w:space="720"/>
        </w:sectPr>
      </w:pPr>
    </w:p>
    <w:p w14:paraId="3FEAC059" w14:textId="1E73F208" w:rsidR="008D1FE5" w:rsidRPr="00D35C0D" w:rsidRDefault="009A4B0A">
      <w:pPr>
        <w:pStyle w:val="BodyText"/>
        <w:spacing w:before="41" w:line="259" w:lineRule="auto"/>
        <w:ind w:right="177"/>
        <w:rPr>
          <w:lang w:val="en-GB"/>
        </w:rPr>
      </w:pPr>
      <w:r w:rsidRPr="00D35C0D">
        <w:rPr>
          <w:lang w:val="en-GB"/>
        </w:rPr>
        <w:lastRenderedPageBreak/>
        <w:t xml:space="preserve">If you are showing your funds held in accounts from your parent’s/legal </w:t>
      </w:r>
      <w:r w:rsidR="004452E2" w:rsidRPr="00D35C0D">
        <w:rPr>
          <w:lang w:val="en-GB"/>
        </w:rPr>
        <w:t>guardian,</w:t>
      </w:r>
      <w:r w:rsidRPr="00D35C0D">
        <w:rPr>
          <w:lang w:val="en-GB"/>
        </w:rPr>
        <w:t xml:space="preserve"> you will select ‘No’</w:t>
      </w:r>
      <w:r w:rsidRPr="00D35C0D">
        <w:rPr>
          <w:spacing w:val="-47"/>
          <w:lang w:val="en-GB"/>
        </w:rPr>
        <w:t xml:space="preserve"> </w:t>
      </w:r>
      <w:r w:rsidRPr="00D35C0D">
        <w:rPr>
          <w:lang w:val="en-GB"/>
        </w:rPr>
        <w:t>and answer the remaining questions confirming that you have the consent of your parent(s) to use</w:t>
      </w:r>
      <w:r w:rsidRPr="00D35C0D">
        <w:rPr>
          <w:spacing w:val="1"/>
          <w:lang w:val="en-GB"/>
        </w:rPr>
        <w:t xml:space="preserve"> </w:t>
      </w:r>
      <w:r w:rsidRPr="00D35C0D">
        <w:rPr>
          <w:lang w:val="en-GB"/>
        </w:rPr>
        <w:t>their</w:t>
      </w:r>
      <w:r w:rsidRPr="00D35C0D">
        <w:rPr>
          <w:spacing w:val="-1"/>
          <w:lang w:val="en-GB"/>
        </w:rPr>
        <w:t xml:space="preserve"> </w:t>
      </w:r>
      <w:r w:rsidRPr="00D35C0D">
        <w:rPr>
          <w:lang w:val="en-GB"/>
        </w:rPr>
        <w:t>bank</w:t>
      </w:r>
      <w:r w:rsidRPr="00D35C0D">
        <w:rPr>
          <w:spacing w:val="1"/>
          <w:lang w:val="en-GB"/>
        </w:rPr>
        <w:t xml:space="preserve"> </w:t>
      </w:r>
      <w:r w:rsidRPr="00D35C0D">
        <w:rPr>
          <w:lang w:val="en-GB"/>
        </w:rPr>
        <w:t>account</w:t>
      </w:r>
      <w:r w:rsidRPr="00D35C0D">
        <w:rPr>
          <w:spacing w:val="-2"/>
          <w:lang w:val="en-GB"/>
        </w:rPr>
        <w:t xml:space="preserve"> </w:t>
      </w:r>
      <w:r w:rsidRPr="00D35C0D">
        <w:rPr>
          <w:lang w:val="en-GB"/>
        </w:rPr>
        <w:t>and</w:t>
      </w:r>
      <w:r w:rsidRPr="00D35C0D">
        <w:rPr>
          <w:spacing w:val="-2"/>
          <w:lang w:val="en-GB"/>
        </w:rPr>
        <w:t xml:space="preserve"> </w:t>
      </w:r>
      <w:r w:rsidRPr="00D35C0D">
        <w:rPr>
          <w:lang w:val="en-GB"/>
        </w:rPr>
        <w:t>you</w:t>
      </w:r>
      <w:r w:rsidRPr="00D35C0D">
        <w:rPr>
          <w:spacing w:val="-4"/>
          <w:lang w:val="en-GB"/>
        </w:rPr>
        <w:t xml:space="preserve"> </w:t>
      </w:r>
      <w:r w:rsidRPr="00D35C0D">
        <w:rPr>
          <w:lang w:val="en-GB"/>
        </w:rPr>
        <w:t>can</w:t>
      </w:r>
      <w:r w:rsidRPr="00D35C0D">
        <w:rPr>
          <w:spacing w:val="-1"/>
          <w:lang w:val="en-GB"/>
        </w:rPr>
        <w:t xml:space="preserve"> </w:t>
      </w:r>
      <w:r w:rsidRPr="00D35C0D">
        <w:rPr>
          <w:lang w:val="en-GB"/>
        </w:rPr>
        <w:t>prove</w:t>
      </w:r>
      <w:r w:rsidRPr="00D35C0D">
        <w:rPr>
          <w:spacing w:val="-2"/>
          <w:lang w:val="en-GB"/>
        </w:rPr>
        <w:t xml:space="preserve"> </w:t>
      </w:r>
      <w:r w:rsidRPr="00D35C0D">
        <w:rPr>
          <w:lang w:val="en-GB"/>
        </w:rPr>
        <w:t>your</w:t>
      </w:r>
      <w:r w:rsidRPr="00D35C0D">
        <w:rPr>
          <w:spacing w:val="-1"/>
          <w:lang w:val="en-GB"/>
        </w:rPr>
        <w:t xml:space="preserve"> </w:t>
      </w:r>
      <w:r w:rsidRPr="00D35C0D">
        <w:rPr>
          <w:lang w:val="en-GB"/>
        </w:rPr>
        <w:t>relationship</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your</w:t>
      </w:r>
      <w:r w:rsidRPr="00D35C0D">
        <w:rPr>
          <w:spacing w:val="-4"/>
          <w:lang w:val="en-GB"/>
        </w:rPr>
        <w:t xml:space="preserve"> </w:t>
      </w:r>
      <w:r w:rsidRPr="00D35C0D">
        <w:rPr>
          <w:lang w:val="en-GB"/>
        </w:rPr>
        <w:t>parent</w:t>
      </w:r>
      <w:r w:rsidRPr="00D35C0D">
        <w:rPr>
          <w:spacing w:val="-2"/>
          <w:lang w:val="en-GB"/>
        </w:rPr>
        <w:t xml:space="preserve"> </w:t>
      </w:r>
      <w:r w:rsidRPr="00D35C0D">
        <w:rPr>
          <w:lang w:val="en-GB"/>
        </w:rPr>
        <w:t>(</w:t>
      </w:r>
      <w:r w:rsidR="00D35C0D" w:rsidRPr="00D35C0D">
        <w:rPr>
          <w:lang w:val="en-GB"/>
        </w:rPr>
        <w:t>e.g.</w:t>
      </w:r>
      <w:r w:rsidRPr="00D35C0D">
        <w:rPr>
          <w:lang w:val="en-GB"/>
        </w:rPr>
        <w:t>:</w:t>
      </w:r>
      <w:r w:rsidRPr="00D35C0D">
        <w:rPr>
          <w:spacing w:val="-2"/>
          <w:lang w:val="en-GB"/>
        </w:rPr>
        <w:t xml:space="preserve"> </w:t>
      </w:r>
      <w:r w:rsidRPr="00D35C0D">
        <w:rPr>
          <w:lang w:val="en-GB"/>
        </w:rPr>
        <w:t>birth</w:t>
      </w:r>
      <w:r w:rsidRPr="00D35C0D">
        <w:rPr>
          <w:spacing w:val="-3"/>
          <w:lang w:val="en-GB"/>
        </w:rPr>
        <w:t xml:space="preserve"> </w:t>
      </w:r>
      <w:r w:rsidRPr="00D35C0D">
        <w:rPr>
          <w:lang w:val="en-GB"/>
        </w:rPr>
        <w:t>certificate)</w:t>
      </w:r>
    </w:p>
    <w:p w14:paraId="2BE1E59C" w14:textId="77777777" w:rsidR="008D1FE5" w:rsidRPr="00D35C0D" w:rsidRDefault="008D1FE5">
      <w:pPr>
        <w:pStyle w:val="BodyText"/>
        <w:ind w:left="0"/>
        <w:rPr>
          <w:lang w:val="en-GB"/>
        </w:rPr>
      </w:pPr>
    </w:p>
    <w:p w14:paraId="14324BE5" w14:textId="77777777" w:rsidR="008D1FE5" w:rsidRPr="00D35C0D" w:rsidRDefault="008D1FE5">
      <w:pPr>
        <w:pStyle w:val="BodyText"/>
        <w:ind w:left="0"/>
        <w:rPr>
          <w:sz w:val="28"/>
          <w:lang w:val="en-GB"/>
        </w:rPr>
      </w:pPr>
    </w:p>
    <w:p w14:paraId="689648D6" w14:textId="77777777" w:rsidR="008D1FE5" w:rsidRPr="00D35C0D" w:rsidRDefault="009A4B0A">
      <w:pPr>
        <w:pStyle w:val="Heading1"/>
        <w:numPr>
          <w:ilvl w:val="0"/>
          <w:numId w:val="1"/>
        </w:numPr>
        <w:tabs>
          <w:tab w:val="left" w:pos="821"/>
        </w:tabs>
        <w:ind w:hanging="361"/>
        <w:rPr>
          <w:lang w:val="en-GB"/>
        </w:rPr>
      </w:pPr>
      <w:bookmarkStart w:id="9" w:name="_bookmark12"/>
      <w:bookmarkEnd w:id="9"/>
      <w:r w:rsidRPr="00D35C0D">
        <w:rPr>
          <w:color w:val="2D74B5"/>
          <w:lang w:val="en-GB"/>
        </w:rPr>
        <w:t>Additional</w:t>
      </w:r>
      <w:r w:rsidRPr="00D35C0D">
        <w:rPr>
          <w:color w:val="2D74B5"/>
          <w:spacing w:val="-12"/>
          <w:lang w:val="en-GB"/>
        </w:rPr>
        <w:t xml:space="preserve"> </w:t>
      </w:r>
      <w:r w:rsidRPr="00D35C0D">
        <w:rPr>
          <w:color w:val="2D74B5"/>
          <w:lang w:val="en-GB"/>
        </w:rPr>
        <w:t>information</w:t>
      </w:r>
    </w:p>
    <w:p w14:paraId="68751FDE" w14:textId="77777777" w:rsidR="008D1FE5" w:rsidRPr="00D35C0D" w:rsidRDefault="008D1FE5">
      <w:pPr>
        <w:pStyle w:val="BodyText"/>
        <w:spacing w:before="8"/>
        <w:ind w:left="0"/>
        <w:rPr>
          <w:rFonts w:ascii="Calibri Light"/>
          <w:sz w:val="38"/>
          <w:lang w:val="en-GB"/>
        </w:rPr>
      </w:pPr>
    </w:p>
    <w:p w14:paraId="70547797" w14:textId="77777777" w:rsidR="008D1FE5" w:rsidRPr="00D35C0D" w:rsidRDefault="009A4B0A">
      <w:pPr>
        <w:pStyle w:val="BodyText"/>
        <w:spacing w:line="259" w:lineRule="auto"/>
        <w:ind w:right="124"/>
        <w:rPr>
          <w:lang w:val="en-GB"/>
        </w:rPr>
      </w:pPr>
      <w:r w:rsidRPr="00D35C0D">
        <w:rPr>
          <w:lang w:val="en-GB"/>
        </w:rPr>
        <w:t>This section allows you to add additional information for the Entry Clearance Officer to consider. You</w:t>
      </w:r>
      <w:r w:rsidRPr="00D35C0D">
        <w:rPr>
          <w:spacing w:val="-47"/>
          <w:lang w:val="en-GB"/>
        </w:rPr>
        <w:t xml:space="preserve"> </w:t>
      </w:r>
      <w:r w:rsidRPr="00D35C0D">
        <w:rPr>
          <w:lang w:val="en-GB"/>
        </w:rPr>
        <w:t>may need to add additional information if you need to explain anything that might not be clear from</w:t>
      </w:r>
      <w:r w:rsidRPr="00D35C0D">
        <w:rPr>
          <w:spacing w:val="1"/>
          <w:lang w:val="en-GB"/>
        </w:rPr>
        <w:t xml:space="preserve"> </w:t>
      </w:r>
      <w:r w:rsidRPr="00D35C0D">
        <w:rPr>
          <w:lang w:val="en-GB"/>
        </w:rPr>
        <w:t>your application or where there wasn’t the space or opportunity to provide details elsewhere in the</w:t>
      </w:r>
      <w:r w:rsidRPr="00D35C0D">
        <w:rPr>
          <w:spacing w:val="1"/>
          <w:lang w:val="en-GB"/>
        </w:rPr>
        <w:t xml:space="preserve"> </w:t>
      </w:r>
      <w:r w:rsidRPr="00D35C0D">
        <w:rPr>
          <w:lang w:val="en-GB"/>
        </w:rPr>
        <w:t>application.</w:t>
      </w:r>
    </w:p>
    <w:p w14:paraId="737CC3EE" w14:textId="77777777" w:rsidR="008D1FE5" w:rsidRPr="00D35C0D" w:rsidRDefault="009A4B0A">
      <w:pPr>
        <w:pStyle w:val="BodyText"/>
        <w:spacing w:before="160" w:line="259" w:lineRule="auto"/>
        <w:ind w:right="138"/>
        <w:rPr>
          <w:lang w:val="en-GB"/>
        </w:rPr>
      </w:pPr>
      <w:r w:rsidRPr="00D35C0D">
        <w:rPr>
          <w:lang w:val="en-GB"/>
        </w:rPr>
        <w:t>For example, in the circumstances of a previous UK immigration problem (e.g. if you have applied</w:t>
      </w:r>
      <w:r w:rsidRPr="00D35C0D">
        <w:rPr>
          <w:spacing w:val="1"/>
          <w:lang w:val="en-GB"/>
        </w:rPr>
        <w:t xml:space="preserve"> </w:t>
      </w:r>
      <w:r w:rsidRPr="00D35C0D">
        <w:rPr>
          <w:lang w:val="en-GB"/>
        </w:rPr>
        <w:t>before and your immigration application was refused), you may be able to use this section to explain</w:t>
      </w:r>
      <w:r w:rsidRPr="00D35C0D">
        <w:rPr>
          <w:spacing w:val="-47"/>
          <w:lang w:val="en-GB"/>
        </w:rPr>
        <w:t xml:space="preserve"> </w:t>
      </w:r>
      <w:r w:rsidRPr="00D35C0D">
        <w:rPr>
          <w:lang w:val="en-GB"/>
        </w:rPr>
        <w:t>in</w:t>
      </w:r>
      <w:r w:rsidRPr="00D35C0D">
        <w:rPr>
          <w:spacing w:val="-2"/>
          <w:lang w:val="en-GB"/>
        </w:rPr>
        <w:t xml:space="preserve"> </w:t>
      </w:r>
      <w:r w:rsidRPr="00D35C0D">
        <w:rPr>
          <w:lang w:val="en-GB"/>
        </w:rPr>
        <w:t>more detail what happened.</w:t>
      </w:r>
    </w:p>
    <w:p w14:paraId="147566D8" w14:textId="1BB7404B" w:rsidR="008D1FE5" w:rsidRPr="00D35C0D" w:rsidRDefault="009A4B0A">
      <w:pPr>
        <w:pStyle w:val="BodyText"/>
        <w:spacing w:before="160" w:line="259" w:lineRule="auto"/>
        <w:ind w:right="180"/>
        <w:rPr>
          <w:lang w:val="en-GB"/>
        </w:rPr>
      </w:pPr>
      <w:r w:rsidRPr="00D35C0D">
        <w:rPr>
          <w:lang w:val="en-GB"/>
        </w:rPr>
        <w:t>If you have had a previous immigration problem, you may wish to seek advice from a Welfare</w:t>
      </w:r>
      <w:r w:rsidRPr="00D35C0D">
        <w:rPr>
          <w:spacing w:val="1"/>
          <w:lang w:val="en-GB"/>
        </w:rPr>
        <w:t xml:space="preserve"> </w:t>
      </w:r>
      <w:r w:rsidRPr="00D35C0D">
        <w:rPr>
          <w:lang w:val="en-GB"/>
        </w:rPr>
        <w:t>Adviser at the Advice and Counselling Service at QMUL or another regulated immigration adviser</w:t>
      </w:r>
      <w:r w:rsidRPr="00D35C0D">
        <w:rPr>
          <w:spacing w:val="1"/>
          <w:lang w:val="en-GB"/>
        </w:rPr>
        <w:t xml:space="preserve"> </w:t>
      </w:r>
      <w:r w:rsidRPr="00D35C0D">
        <w:rPr>
          <w:lang w:val="en-GB"/>
        </w:rPr>
        <w:t xml:space="preserve">before proceeding with your immigration application. </w:t>
      </w:r>
      <w:hyperlink r:id="rId54" w:history="1">
        <w:r w:rsidRPr="00F97160">
          <w:rPr>
            <w:rStyle w:val="Hyperlink"/>
            <w:lang w:val="en-GB"/>
          </w:rPr>
          <w:t>Contact details for the Advice and Counselling</w:t>
        </w:r>
        <w:r w:rsidRPr="00F97160">
          <w:rPr>
            <w:rStyle w:val="Hyperlink"/>
            <w:spacing w:val="-47"/>
            <w:lang w:val="en-GB"/>
          </w:rPr>
          <w:t xml:space="preserve"> </w:t>
        </w:r>
        <w:r w:rsidRPr="00F97160">
          <w:rPr>
            <w:rStyle w:val="Hyperlink"/>
            <w:lang w:val="en-GB"/>
          </w:rPr>
          <w:t>Service</w:t>
        </w:r>
      </w:hyperlink>
      <w:r w:rsidRPr="00D35C0D">
        <w:rPr>
          <w:spacing w:val="-3"/>
          <w:lang w:val="en-GB"/>
        </w:rPr>
        <w:t xml:space="preserve"> </w:t>
      </w:r>
      <w:r w:rsidR="00F97160">
        <w:rPr>
          <w:lang w:val="en-GB"/>
        </w:rPr>
        <w:t>.</w:t>
      </w:r>
    </w:p>
    <w:p w14:paraId="76F716CD" w14:textId="77777777" w:rsidR="008D1FE5" w:rsidRPr="00D35C0D" w:rsidRDefault="008D1FE5">
      <w:pPr>
        <w:pStyle w:val="BodyText"/>
        <w:ind w:left="0"/>
        <w:rPr>
          <w:sz w:val="20"/>
          <w:lang w:val="en-GB"/>
        </w:rPr>
      </w:pPr>
    </w:p>
    <w:p w14:paraId="0032A85E" w14:textId="77777777" w:rsidR="008D1FE5" w:rsidRPr="00D35C0D" w:rsidRDefault="008D1FE5">
      <w:pPr>
        <w:pStyle w:val="BodyText"/>
        <w:spacing w:before="3"/>
        <w:ind w:left="0"/>
        <w:rPr>
          <w:sz w:val="26"/>
          <w:lang w:val="en-GB"/>
        </w:rPr>
      </w:pPr>
    </w:p>
    <w:p w14:paraId="3271D539" w14:textId="77777777" w:rsidR="008D1FE5" w:rsidRPr="00D35C0D" w:rsidRDefault="009A4B0A">
      <w:pPr>
        <w:pStyle w:val="Heading1"/>
        <w:numPr>
          <w:ilvl w:val="0"/>
          <w:numId w:val="1"/>
        </w:numPr>
        <w:tabs>
          <w:tab w:val="left" w:pos="821"/>
        </w:tabs>
        <w:spacing w:before="47"/>
        <w:ind w:hanging="361"/>
        <w:rPr>
          <w:lang w:val="en-GB"/>
        </w:rPr>
      </w:pPr>
      <w:bookmarkStart w:id="10" w:name="_bookmark13"/>
      <w:bookmarkEnd w:id="10"/>
      <w:r w:rsidRPr="00D35C0D">
        <w:rPr>
          <w:color w:val="2D74B5"/>
          <w:lang w:val="en-GB"/>
        </w:rPr>
        <w:t>Checking</w:t>
      </w:r>
      <w:r w:rsidRPr="00D35C0D">
        <w:rPr>
          <w:color w:val="2D74B5"/>
          <w:spacing w:val="-11"/>
          <w:lang w:val="en-GB"/>
        </w:rPr>
        <w:t xml:space="preserve"> </w:t>
      </w:r>
      <w:r w:rsidRPr="00D35C0D">
        <w:rPr>
          <w:color w:val="2D74B5"/>
          <w:lang w:val="en-GB"/>
        </w:rPr>
        <w:t>Your</w:t>
      </w:r>
      <w:r w:rsidRPr="00D35C0D">
        <w:rPr>
          <w:color w:val="2D74B5"/>
          <w:spacing w:val="-11"/>
          <w:lang w:val="en-GB"/>
        </w:rPr>
        <w:t xml:space="preserve"> </w:t>
      </w:r>
      <w:r w:rsidRPr="00D35C0D">
        <w:rPr>
          <w:color w:val="2D74B5"/>
          <w:lang w:val="en-GB"/>
        </w:rPr>
        <w:t>Application</w:t>
      </w:r>
    </w:p>
    <w:p w14:paraId="540DB297" w14:textId="77777777" w:rsidR="008D1FE5" w:rsidRPr="00D35C0D" w:rsidRDefault="008D1FE5">
      <w:pPr>
        <w:pStyle w:val="BodyText"/>
        <w:spacing w:before="8"/>
        <w:ind w:left="0"/>
        <w:rPr>
          <w:rFonts w:ascii="Calibri Light"/>
          <w:sz w:val="38"/>
          <w:lang w:val="en-GB"/>
        </w:rPr>
      </w:pPr>
    </w:p>
    <w:p w14:paraId="2C892CA3" w14:textId="77777777" w:rsidR="008D1FE5" w:rsidRPr="00D35C0D" w:rsidRDefault="009A4B0A">
      <w:pPr>
        <w:pStyle w:val="BodyText"/>
        <w:rPr>
          <w:lang w:val="en-GB"/>
        </w:rPr>
      </w:pPr>
      <w:r w:rsidRPr="00D35C0D">
        <w:rPr>
          <w:lang w:val="en-GB"/>
        </w:rPr>
        <w:t>Once</w:t>
      </w:r>
      <w:r w:rsidRPr="00D35C0D">
        <w:rPr>
          <w:spacing w:val="-4"/>
          <w:lang w:val="en-GB"/>
        </w:rPr>
        <w:t xml:space="preserve"> </w:t>
      </w:r>
      <w:r w:rsidRPr="00D35C0D">
        <w:rPr>
          <w:lang w:val="en-GB"/>
        </w:rPr>
        <w:t>you</w:t>
      </w:r>
      <w:r w:rsidRPr="00D35C0D">
        <w:rPr>
          <w:spacing w:val="-2"/>
          <w:lang w:val="en-GB"/>
        </w:rPr>
        <w:t xml:space="preserve"> </w:t>
      </w:r>
      <w:r w:rsidRPr="00D35C0D">
        <w:rPr>
          <w:lang w:val="en-GB"/>
        </w:rPr>
        <w:t>have</w:t>
      </w:r>
      <w:r w:rsidRPr="00D35C0D">
        <w:rPr>
          <w:spacing w:val="-3"/>
          <w:lang w:val="en-GB"/>
        </w:rPr>
        <w:t xml:space="preserve"> </w:t>
      </w:r>
      <w:r w:rsidRPr="00D35C0D">
        <w:rPr>
          <w:lang w:val="en-GB"/>
        </w:rPr>
        <w:t>answered</w:t>
      </w:r>
      <w:r w:rsidRPr="00D35C0D">
        <w:rPr>
          <w:spacing w:val="-1"/>
          <w:lang w:val="en-GB"/>
        </w:rPr>
        <w:t xml:space="preserve"> </w:t>
      </w:r>
      <w:r w:rsidRPr="00D35C0D">
        <w:rPr>
          <w:lang w:val="en-GB"/>
        </w:rPr>
        <w:t>all</w:t>
      </w:r>
      <w:r w:rsidRPr="00D35C0D">
        <w:rPr>
          <w:spacing w:val="-1"/>
          <w:lang w:val="en-GB"/>
        </w:rPr>
        <w:t xml:space="preserve"> </w:t>
      </w:r>
      <w:r w:rsidRPr="00D35C0D">
        <w:rPr>
          <w:lang w:val="en-GB"/>
        </w:rPr>
        <w:t>these</w:t>
      </w:r>
      <w:r w:rsidRPr="00D35C0D">
        <w:rPr>
          <w:spacing w:val="-3"/>
          <w:lang w:val="en-GB"/>
        </w:rPr>
        <w:t xml:space="preserve"> </w:t>
      </w:r>
      <w:r w:rsidRPr="00D35C0D">
        <w:rPr>
          <w:lang w:val="en-GB"/>
        </w:rPr>
        <w:t>questions,</w:t>
      </w:r>
      <w:r w:rsidRPr="00D35C0D">
        <w:rPr>
          <w:spacing w:val="-3"/>
          <w:lang w:val="en-GB"/>
        </w:rPr>
        <w:t xml:space="preserve"> </w:t>
      </w:r>
      <w:r w:rsidRPr="00D35C0D">
        <w:rPr>
          <w:lang w:val="en-GB"/>
        </w:rPr>
        <w:t>your</w:t>
      </w:r>
      <w:r w:rsidRPr="00D35C0D">
        <w:rPr>
          <w:spacing w:val="-1"/>
          <w:lang w:val="en-GB"/>
        </w:rPr>
        <w:t xml:space="preserve"> </w:t>
      </w:r>
      <w:r w:rsidRPr="00D35C0D">
        <w:rPr>
          <w:lang w:val="en-GB"/>
        </w:rPr>
        <w:t>application</w:t>
      </w:r>
      <w:r w:rsidRPr="00D35C0D">
        <w:rPr>
          <w:spacing w:val="-2"/>
          <w:lang w:val="en-GB"/>
        </w:rPr>
        <w:t xml:space="preserve"> </w:t>
      </w:r>
      <w:r w:rsidRPr="00D35C0D">
        <w:rPr>
          <w:lang w:val="en-GB"/>
        </w:rPr>
        <w:t>is</w:t>
      </w:r>
      <w:r w:rsidRPr="00D35C0D">
        <w:rPr>
          <w:spacing w:val="-3"/>
          <w:lang w:val="en-GB"/>
        </w:rPr>
        <w:t xml:space="preserve"> </w:t>
      </w:r>
      <w:r w:rsidRPr="00D35C0D">
        <w:rPr>
          <w:lang w:val="en-GB"/>
        </w:rPr>
        <w:t>nearly</w:t>
      </w:r>
      <w:r w:rsidRPr="00D35C0D">
        <w:rPr>
          <w:spacing w:val="-4"/>
          <w:lang w:val="en-GB"/>
        </w:rPr>
        <w:t xml:space="preserve"> </w:t>
      </w:r>
      <w:r w:rsidRPr="00D35C0D">
        <w:rPr>
          <w:lang w:val="en-GB"/>
        </w:rPr>
        <w:t>completed.</w:t>
      </w:r>
    </w:p>
    <w:p w14:paraId="258244A1" w14:textId="77777777" w:rsidR="008D1FE5" w:rsidRPr="00D35C0D" w:rsidRDefault="009A4B0A">
      <w:pPr>
        <w:pStyle w:val="BodyText"/>
        <w:spacing w:before="183" w:line="259" w:lineRule="auto"/>
        <w:ind w:right="337"/>
        <w:rPr>
          <w:lang w:val="en-GB"/>
        </w:rPr>
      </w:pPr>
      <w:r w:rsidRPr="00D35C0D">
        <w:rPr>
          <w:lang w:val="en-GB"/>
        </w:rPr>
        <w:t>You can sign out and come back to your application later. You can also save or print a PDF of your</w:t>
      </w:r>
      <w:r w:rsidRPr="00D35C0D">
        <w:rPr>
          <w:spacing w:val="1"/>
          <w:lang w:val="en-GB"/>
        </w:rPr>
        <w:t xml:space="preserve"> </w:t>
      </w:r>
      <w:r w:rsidRPr="00D35C0D">
        <w:rPr>
          <w:lang w:val="en-GB"/>
        </w:rPr>
        <w:t>application form. There are still a few more steps to take before your application is completed and</w:t>
      </w:r>
      <w:r w:rsidRPr="00D35C0D">
        <w:rPr>
          <w:spacing w:val="-47"/>
          <w:lang w:val="en-GB"/>
        </w:rPr>
        <w:t xml:space="preserve"> </w:t>
      </w:r>
      <w:r w:rsidRPr="00D35C0D">
        <w:rPr>
          <w:lang w:val="en-GB"/>
        </w:rPr>
        <w:t>considered</w:t>
      </w:r>
      <w:r w:rsidRPr="00D35C0D">
        <w:rPr>
          <w:spacing w:val="-4"/>
          <w:lang w:val="en-GB"/>
        </w:rPr>
        <w:t xml:space="preserve"> </w:t>
      </w:r>
      <w:r w:rsidRPr="00D35C0D">
        <w:rPr>
          <w:lang w:val="en-GB"/>
        </w:rPr>
        <w:t>to</w:t>
      </w:r>
      <w:r w:rsidRPr="00D35C0D">
        <w:rPr>
          <w:spacing w:val="1"/>
          <w:lang w:val="en-GB"/>
        </w:rPr>
        <w:t xml:space="preserve"> </w:t>
      </w:r>
      <w:r w:rsidRPr="00D35C0D">
        <w:rPr>
          <w:lang w:val="en-GB"/>
        </w:rPr>
        <w:t>be submitted.</w:t>
      </w:r>
    </w:p>
    <w:p w14:paraId="118F9F0C" w14:textId="77777777" w:rsidR="008D1FE5" w:rsidRPr="00D35C0D" w:rsidRDefault="009A4B0A">
      <w:pPr>
        <w:pStyle w:val="BodyText"/>
        <w:spacing w:before="159" w:line="256" w:lineRule="auto"/>
        <w:ind w:right="418"/>
        <w:rPr>
          <w:lang w:val="en-GB"/>
        </w:rPr>
      </w:pPr>
      <w:r w:rsidRPr="00D35C0D">
        <w:rPr>
          <w:lang w:val="en-GB"/>
        </w:rPr>
        <w:t>You can still check your answers and make any amendments to your application at this stage. You</w:t>
      </w:r>
      <w:r w:rsidRPr="00D35C0D">
        <w:rPr>
          <w:spacing w:val="-47"/>
          <w:lang w:val="en-GB"/>
        </w:rPr>
        <w:t xml:space="preserve"> </w:t>
      </w:r>
      <w:r w:rsidRPr="00D35C0D">
        <w:rPr>
          <w:lang w:val="en-GB"/>
        </w:rPr>
        <w:t>may</w:t>
      </w:r>
      <w:r w:rsidRPr="00D35C0D">
        <w:rPr>
          <w:spacing w:val="-3"/>
          <w:lang w:val="en-GB"/>
        </w:rPr>
        <w:t xml:space="preserve"> </w:t>
      </w:r>
      <w:r w:rsidRPr="00D35C0D">
        <w:rPr>
          <w:lang w:val="en-GB"/>
        </w:rPr>
        <w:t>not</w:t>
      </w:r>
      <w:r w:rsidRPr="00D35C0D">
        <w:rPr>
          <w:spacing w:val="-2"/>
          <w:lang w:val="en-GB"/>
        </w:rPr>
        <w:t xml:space="preserve"> </w:t>
      </w:r>
      <w:r w:rsidRPr="00D35C0D">
        <w:rPr>
          <w:lang w:val="en-GB"/>
        </w:rPr>
        <w:t>have</w:t>
      </w:r>
      <w:r w:rsidRPr="00D35C0D">
        <w:rPr>
          <w:spacing w:val="1"/>
          <w:lang w:val="en-GB"/>
        </w:rPr>
        <w:t xml:space="preserve"> </w:t>
      </w:r>
      <w:r w:rsidRPr="00D35C0D">
        <w:rPr>
          <w:lang w:val="en-GB"/>
        </w:rPr>
        <w:t>the</w:t>
      </w:r>
      <w:r w:rsidRPr="00D35C0D">
        <w:rPr>
          <w:spacing w:val="-3"/>
          <w:lang w:val="en-GB"/>
        </w:rPr>
        <w:t xml:space="preserve"> </w:t>
      </w:r>
      <w:r w:rsidRPr="00D35C0D">
        <w:rPr>
          <w:lang w:val="en-GB"/>
        </w:rPr>
        <w:t>opportunity to</w:t>
      </w:r>
      <w:r w:rsidRPr="00D35C0D">
        <w:rPr>
          <w:spacing w:val="1"/>
          <w:lang w:val="en-GB"/>
        </w:rPr>
        <w:t xml:space="preserve"> </w:t>
      </w:r>
      <w:r w:rsidRPr="00D35C0D">
        <w:rPr>
          <w:lang w:val="en-GB"/>
        </w:rPr>
        <w:t>do so</w:t>
      </w:r>
      <w:r w:rsidRPr="00D35C0D">
        <w:rPr>
          <w:spacing w:val="1"/>
          <w:lang w:val="en-GB"/>
        </w:rPr>
        <w:t xml:space="preserve"> </w:t>
      </w:r>
      <w:r w:rsidRPr="00D35C0D">
        <w:rPr>
          <w:lang w:val="en-GB"/>
        </w:rPr>
        <w:t>later, so</w:t>
      </w:r>
      <w:r w:rsidRPr="00D35C0D">
        <w:rPr>
          <w:spacing w:val="1"/>
          <w:lang w:val="en-GB"/>
        </w:rPr>
        <w:t xml:space="preserve"> </w:t>
      </w:r>
      <w:r w:rsidRPr="00D35C0D">
        <w:rPr>
          <w:lang w:val="en-GB"/>
        </w:rPr>
        <w:t>check</w:t>
      </w:r>
      <w:r w:rsidRPr="00D35C0D">
        <w:rPr>
          <w:spacing w:val="-2"/>
          <w:lang w:val="en-GB"/>
        </w:rPr>
        <w:t xml:space="preserve"> </w:t>
      </w:r>
      <w:r w:rsidRPr="00D35C0D">
        <w:rPr>
          <w:lang w:val="en-GB"/>
        </w:rPr>
        <w:t>carefully.</w:t>
      </w:r>
    </w:p>
    <w:p w14:paraId="4DD53892" w14:textId="77777777" w:rsidR="008D1FE5" w:rsidRPr="00D35C0D" w:rsidRDefault="009A4B0A">
      <w:pPr>
        <w:pStyle w:val="BodyText"/>
        <w:spacing w:before="3"/>
        <w:ind w:left="0"/>
        <w:rPr>
          <w:sz w:val="10"/>
          <w:lang w:val="en-GB"/>
        </w:rPr>
      </w:pPr>
      <w:r w:rsidRPr="00D35C0D">
        <w:rPr>
          <w:noProof/>
          <w:lang w:val="en-GB"/>
        </w:rPr>
        <w:drawing>
          <wp:anchor distT="0" distB="0" distL="0" distR="0" simplePos="0" relativeHeight="12" behindDoc="0" locked="0" layoutInCell="1" allowOverlap="1" wp14:anchorId="724DFFCC" wp14:editId="159DE023">
            <wp:simplePos x="0" y="0"/>
            <wp:positionH relativeFrom="page">
              <wp:posOffset>914400</wp:posOffset>
            </wp:positionH>
            <wp:positionV relativeFrom="paragraph">
              <wp:posOffset>104203</wp:posOffset>
            </wp:positionV>
            <wp:extent cx="5034314" cy="1211580"/>
            <wp:effectExtent l="0" t="0" r="0" b="0"/>
            <wp:wrapTopAndBottom/>
            <wp:docPr id="29" name="image15.jpeg" descr=" A screen shot of the visa application form. It shows how you can navigate to your anme in the top right hand corer of the screen to select of one of the following options. Return to this applcation later. Download PDF. Sign ou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image15.jpeg" descr=" A screen shot of the visa application form. It shows how you can navigate to your anme in the top right hand corer of the screen to select of one of the following options. Return to this applcation later. Download PDF. Sign out. "/>
                    <pic:cNvPicPr/>
                  </pic:nvPicPr>
                  <pic:blipFill>
                    <a:blip r:embed="rId55" cstate="print"/>
                    <a:stretch>
                      <a:fillRect/>
                    </a:stretch>
                  </pic:blipFill>
                  <pic:spPr>
                    <a:xfrm>
                      <a:off x="0" y="0"/>
                      <a:ext cx="5034314" cy="1211580"/>
                    </a:xfrm>
                    <a:prstGeom prst="rect">
                      <a:avLst/>
                    </a:prstGeom>
                  </pic:spPr>
                </pic:pic>
              </a:graphicData>
            </a:graphic>
          </wp:anchor>
        </w:drawing>
      </w:r>
    </w:p>
    <w:p w14:paraId="07E80F23" w14:textId="77777777" w:rsidR="008D1FE5" w:rsidRPr="00D35C0D" w:rsidRDefault="008D1FE5">
      <w:pPr>
        <w:pStyle w:val="BodyText"/>
        <w:spacing w:before="10"/>
        <w:ind w:left="0"/>
        <w:rPr>
          <w:sz w:val="25"/>
          <w:lang w:val="en-GB"/>
        </w:rPr>
      </w:pPr>
    </w:p>
    <w:p w14:paraId="6C9959E0" w14:textId="77777777" w:rsidR="008D1FE5" w:rsidRPr="00D35C0D" w:rsidRDefault="009A4B0A">
      <w:pPr>
        <w:pStyle w:val="BodyText"/>
        <w:rPr>
          <w:lang w:val="en-GB"/>
        </w:rPr>
      </w:pPr>
      <w:r w:rsidRPr="00D35C0D">
        <w:rPr>
          <w:color w:val="444444"/>
          <w:lang w:val="en-GB"/>
        </w:rPr>
        <w:t>If</w:t>
      </w:r>
      <w:r w:rsidRPr="00D35C0D">
        <w:rPr>
          <w:color w:val="444444"/>
          <w:spacing w:val="-1"/>
          <w:lang w:val="en-GB"/>
        </w:rPr>
        <w:t xml:space="preserve"> </w:t>
      </w:r>
      <w:r w:rsidRPr="00D35C0D">
        <w:rPr>
          <w:color w:val="444444"/>
          <w:lang w:val="en-GB"/>
        </w:rPr>
        <w:t>any</w:t>
      </w:r>
      <w:r w:rsidRPr="00D35C0D">
        <w:rPr>
          <w:color w:val="444444"/>
          <w:spacing w:val="-1"/>
          <w:lang w:val="en-GB"/>
        </w:rPr>
        <w:t xml:space="preserve"> </w:t>
      </w:r>
      <w:r w:rsidRPr="00D35C0D">
        <w:rPr>
          <w:color w:val="444444"/>
          <w:lang w:val="en-GB"/>
        </w:rPr>
        <w:t>sections of</w:t>
      </w:r>
      <w:r w:rsidRPr="00D35C0D">
        <w:rPr>
          <w:color w:val="444444"/>
          <w:spacing w:val="-2"/>
          <w:lang w:val="en-GB"/>
        </w:rPr>
        <w:t xml:space="preserve"> </w:t>
      </w:r>
      <w:r w:rsidRPr="00D35C0D">
        <w:rPr>
          <w:color w:val="444444"/>
          <w:lang w:val="en-GB"/>
        </w:rPr>
        <w:t>your application</w:t>
      </w:r>
      <w:r w:rsidRPr="00D35C0D">
        <w:rPr>
          <w:color w:val="444444"/>
          <w:spacing w:val="-2"/>
          <w:lang w:val="en-GB"/>
        </w:rPr>
        <w:t xml:space="preserve"> </w:t>
      </w:r>
      <w:r w:rsidRPr="00D35C0D">
        <w:rPr>
          <w:color w:val="444444"/>
          <w:lang w:val="en-GB"/>
        </w:rPr>
        <w:t>are</w:t>
      </w:r>
      <w:r w:rsidRPr="00D35C0D">
        <w:rPr>
          <w:color w:val="444444"/>
          <w:spacing w:val="1"/>
          <w:lang w:val="en-GB"/>
        </w:rPr>
        <w:t xml:space="preserve"> </w:t>
      </w:r>
      <w:r w:rsidRPr="00D35C0D">
        <w:rPr>
          <w:color w:val="444444"/>
          <w:lang w:val="en-GB"/>
        </w:rPr>
        <w:t>incorrect,</w:t>
      </w:r>
      <w:r w:rsidRPr="00D35C0D">
        <w:rPr>
          <w:color w:val="444444"/>
          <w:spacing w:val="-3"/>
          <w:lang w:val="en-GB"/>
        </w:rPr>
        <w:t xml:space="preserve"> </w:t>
      </w:r>
      <w:r w:rsidRPr="00D35C0D">
        <w:rPr>
          <w:color w:val="444444"/>
          <w:lang w:val="en-GB"/>
        </w:rPr>
        <w:t>you</w:t>
      </w:r>
      <w:r w:rsidRPr="00D35C0D">
        <w:rPr>
          <w:color w:val="444444"/>
          <w:spacing w:val="-3"/>
          <w:lang w:val="en-GB"/>
        </w:rPr>
        <w:t xml:space="preserve"> </w:t>
      </w:r>
      <w:r w:rsidRPr="00D35C0D">
        <w:rPr>
          <w:color w:val="444444"/>
          <w:lang w:val="en-GB"/>
        </w:rPr>
        <w:t>can</w:t>
      </w:r>
      <w:r w:rsidRPr="00D35C0D">
        <w:rPr>
          <w:color w:val="444444"/>
          <w:spacing w:val="-2"/>
          <w:lang w:val="en-GB"/>
        </w:rPr>
        <w:t xml:space="preserve"> </w:t>
      </w:r>
      <w:r w:rsidRPr="00D35C0D">
        <w:rPr>
          <w:color w:val="444444"/>
          <w:lang w:val="en-GB"/>
        </w:rPr>
        <w:t>change</w:t>
      </w:r>
      <w:r w:rsidRPr="00D35C0D">
        <w:rPr>
          <w:color w:val="444444"/>
          <w:spacing w:val="1"/>
          <w:lang w:val="en-GB"/>
        </w:rPr>
        <w:t xml:space="preserve"> </w:t>
      </w:r>
      <w:r w:rsidRPr="00D35C0D">
        <w:rPr>
          <w:color w:val="444444"/>
          <w:lang w:val="en-GB"/>
        </w:rPr>
        <w:t>the</w:t>
      </w:r>
      <w:r w:rsidRPr="00D35C0D">
        <w:rPr>
          <w:color w:val="444444"/>
          <w:spacing w:val="-1"/>
          <w:lang w:val="en-GB"/>
        </w:rPr>
        <w:t xml:space="preserve"> </w:t>
      </w:r>
      <w:r w:rsidRPr="00D35C0D">
        <w:rPr>
          <w:color w:val="444444"/>
          <w:lang w:val="en-GB"/>
        </w:rPr>
        <w:t>answers</w:t>
      </w:r>
      <w:r w:rsidRPr="00D35C0D">
        <w:rPr>
          <w:color w:val="444444"/>
          <w:spacing w:val="2"/>
          <w:lang w:val="en-GB"/>
        </w:rPr>
        <w:t xml:space="preserve"> </w:t>
      </w:r>
      <w:r w:rsidRPr="00D35C0D">
        <w:rPr>
          <w:color w:val="444444"/>
          <w:lang w:val="en-GB"/>
        </w:rPr>
        <w:t>by</w:t>
      </w:r>
      <w:r w:rsidRPr="00D35C0D">
        <w:rPr>
          <w:color w:val="444444"/>
          <w:spacing w:val="-3"/>
          <w:lang w:val="en-GB"/>
        </w:rPr>
        <w:t xml:space="preserve"> </w:t>
      </w:r>
      <w:r w:rsidRPr="00D35C0D">
        <w:rPr>
          <w:color w:val="444444"/>
          <w:lang w:val="en-GB"/>
        </w:rPr>
        <w:t>clicking on</w:t>
      </w:r>
      <w:r w:rsidRPr="00D35C0D">
        <w:rPr>
          <w:color w:val="444444"/>
          <w:spacing w:val="-4"/>
          <w:lang w:val="en-GB"/>
        </w:rPr>
        <w:t xml:space="preserve"> </w:t>
      </w:r>
      <w:r w:rsidRPr="00D35C0D">
        <w:rPr>
          <w:color w:val="444444"/>
          <w:lang w:val="en-GB"/>
        </w:rPr>
        <w:t>the</w:t>
      </w:r>
    </w:p>
    <w:p w14:paraId="5219CE00" w14:textId="7785A418" w:rsidR="008D1FE5" w:rsidRPr="00D35C0D" w:rsidRDefault="009A4B0A">
      <w:pPr>
        <w:pStyle w:val="BodyText"/>
        <w:spacing w:before="22"/>
        <w:rPr>
          <w:lang w:val="en-GB"/>
        </w:rPr>
      </w:pPr>
      <w:r w:rsidRPr="00D35C0D">
        <w:rPr>
          <w:color w:val="444444"/>
          <w:lang w:val="en-GB"/>
        </w:rPr>
        <w:t>“Change”</w:t>
      </w:r>
      <w:r w:rsidRPr="00D35C0D">
        <w:rPr>
          <w:color w:val="444444"/>
          <w:spacing w:val="-1"/>
          <w:lang w:val="en-GB"/>
        </w:rPr>
        <w:t xml:space="preserve"> </w:t>
      </w:r>
      <w:r w:rsidRPr="00D35C0D">
        <w:rPr>
          <w:color w:val="444444"/>
          <w:lang w:val="en-GB"/>
        </w:rPr>
        <w:t>link</w:t>
      </w:r>
      <w:r w:rsidRPr="00D35C0D">
        <w:rPr>
          <w:color w:val="444444"/>
          <w:spacing w:val="-2"/>
          <w:lang w:val="en-GB"/>
        </w:rPr>
        <w:t xml:space="preserve"> </w:t>
      </w:r>
      <w:r w:rsidRPr="00D35C0D">
        <w:rPr>
          <w:color w:val="444444"/>
          <w:lang w:val="en-GB"/>
        </w:rPr>
        <w:t>on</w:t>
      </w:r>
      <w:r w:rsidRPr="00D35C0D">
        <w:rPr>
          <w:color w:val="444444"/>
          <w:spacing w:val="-1"/>
          <w:lang w:val="en-GB"/>
        </w:rPr>
        <w:t xml:space="preserve"> </w:t>
      </w:r>
      <w:r w:rsidRPr="00D35C0D">
        <w:rPr>
          <w:color w:val="444444"/>
          <w:lang w:val="en-GB"/>
        </w:rPr>
        <w:t>the</w:t>
      </w:r>
      <w:r w:rsidRPr="00D35C0D">
        <w:rPr>
          <w:color w:val="444444"/>
          <w:spacing w:val="-2"/>
          <w:lang w:val="en-GB"/>
        </w:rPr>
        <w:t xml:space="preserve"> </w:t>
      </w:r>
      <w:r w:rsidR="004452E2" w:rsidRPr="00D35C0D">
        <w:rPr>
          <w:color w:val="444444"/>
          <w:lang w:val="en-GB"/>
        </w:rPr>
        <w:t>right</w:t>
      </w:r>
      <w:r w:rsidR="004452E2" w:rsidRPr="00D35C0D">
        <w:rPr>
          <w:color w:val="444444"/>
          <w:spacing w:val="-3"/>
          <w:lang w:val="en-GB"/>
        </w:rPr>
        <w:t>-hand</w:t>
      </w:r>
      <w:r w:rsidRPr="00D35C0D">
        <w:rPr>
          <w:color w:val="444444"/>
          <w:spacing w:val="-1"/>
          <w:lang w:val="en-GB"/>
        </w:rPr>
        <w:t xml:space="preserve"> </w:t>
      </w:r>
      <w:r w:rsidRPr="00D35C0D">
        <w:rPr>
          <w:color w:val="444444"/>
          <w:lang w:val="en-GB"/>
        </w:rPr>
        <w:t>side of</w:t>
      </w:r>
      <w:r w:rsidRPr="00D35C0D">
        <w:rPr>
          <w:color w:val="444444"/>
          <w:spacing w:val="-2"/>
          <w:lang w:val="en-GB"/>
        </w:rPr>
        <w:t xml:space="preserve"> </w:t>
      </w:r>
      <w:r w:rsidRPr="00D35C0D">
        <w:rPr>
          <w:color w:val="444444"/>
          <w:lang w:val="en-GB"/>
        </w:rPr>
        <w:t>your</w:t>
      </w:r>
      <w:r w:rsidRPr="00D35C0D">
        <w:rPr>
          <w:color w:val="444444"/>
          <w:spacing w:val="-1"/>
          <w:lang w:val="en-GB"/>
        </w:rPr>
        <w:t xml:space="preserve"> </w:t>
      </w:r>
      <w:r w:rsidRPr="00D35C0D">
        <w:rPr>
          <w:color w:val="444444"/>
          <w:lang w:val="en-GB"/>
        </w:rPr>
        <w:t>response</w:t>
      </w:r>
      <w:r w:rsidRPr="00D35C0D">
        <w:rPr>
          <w:color w:val="444444"/>
          <w:spacing w:val="-2"/>
          <w:lang w:val="en-GB"/>
        </w:rPr>
        <w:t xml:space="preserve"> </w:t>
      </w:r>
      <w:r w:rsidRPr="00D35C0D">
        <w:rPr>
          <w:color w:val="444444"/>
          <w:lang w:val="en-GB"/>
        </w:rPr>
        <w:t>and</w:t>
      </w:r>
      <w:r w:rsidRPr="00D35C0D">
        <w:rPr>
          <w:color w:val="444444"/>
          <w:spacing w:val="-1"/>
          <w:lang w:val="en-GB"/>
        </w:rPr>
        <w:t xml:space="preserve"> </w:t>
      </w:r>
      <w:r w:rsidRPr="00D35C0D">
        <w:rPr>
          <w:color w:val="444444"/>
          <w:lang w:val="en-GB"/>
        </w:rPr>
        <w:t>amending</w:t>
      </w:r>
      <w:r w:rsidRPr="00D35C0D">
        <w:rPr>
          <w:color w:val="444444"/>
          <w:spacing w:val="-1"/>
          <w:lang w:val="en-GB"/>
        </w:rPr>
        <w:t xml:space="preserve"> </w:t>
      </w:r>
      <w:r w:rsidRPr="00D35C0D">
        <w:rPr>
          <w:color w:val="444444"/>
          <w:lang w:val="en-GB"/>
        </w:rPr>
        <w:t>the information</w:t>
      </w:r>
      <w:r w:rsidRPr="00D35C0D">
        <w:rPr>
          <w:color w:val="444444"/>
          <w:spacing w:val="-1"/>
          <w:lang w:val="en-GB"/>
        </w:rPr>
        <w:t xml:space="preserve"> </w:t>
      </w:r>
      <w:r w:rsidRPr="00D35C0D">
        <w:rPr>
          <w:color w:val="444444"/>
          <w:lang w:val="en-GB"/>
        </w:rPr>
        <w:t>as</w:t>
      </w:r>
      <w:r w:rsidRPr="00D35C0D">
        <w:rPr>
          <w:color w:val="444444"/>
          <w:spacing w:val="-2"/>
          <w:lang w:val="en-GB"/>
        </w:rPr>
        <w:t xml:space="preserve"> </w:t>
      </w:r>
      <w:r w:rsidRPr="00D35C0D">
        <w:rPr>
          <w:color w:val="444444"/>
          <w:lang w:val="en-GB"/>
        </w:rPr>
        <w:t>appropriate.</w:t>
      </w:r>
    </w:p>
    <w:p w14:paraId="4300B7EE" w14:textId="77777777" w:rsidR="008D1FE5" w:rsidRPr="00D35C0D" w:rsidRDefault="008D1FE5">
      <w:pPr>
        <w:sectPr w:rsidR="008D1FE5" w:rsidRPr="00D35C0D">
          <w:headerReference w:type="default" r:id="rId56"/>
          <w:pgSz w:w="11910" w:h="16840"/>
          <w:pgMar w:top="1380" w:right="1320" w:bottom="1200" w:left="1340" w:header="0" w:footer="1000" w:gutter="0"/>
          <w:cols w:space="720"/>
        </w:sectPr>
      </w:pPr>
    </w:p>
    <w:p w14:paraId="0D9D0ED0" w14:textId="77777777" w:rsidR="008D1FE5" w:rsidRPr="00D35C0D" w:rsidRDefault="009A4B0A">
      <w:pPr>
        <w:pStyle w:val="BodyText"/>
        <w:ind w:left="510"/>
        <w:rPr>
          <w:sz w:val="20"/>
          <w:lang w:val="en-GB"/>
        </w:rPr>
      </w:pPr>
      <w:r w:rsidRPr="00D35C0D">
        <w:rPr>
          <w:noProof/>
          <w:sz w:val="20"/>
          <w:lang w:val="en-GB"/>
        </w:rPr>
        <w:lastRenderedPageBreak/>
        <w:drawing>
          <wp:inline distT="0" distB="0" distL="0" distR="0" wp14:anchorId="039DF7E8" wp14:editId="0672BD5A">
            <wp:extent cx="4669502" cy="1440179"/>
            <wp:effectExtent l="0" t="0" r="0" b="0"/>
            <wp:docPr id="31" name="image16.jpeg" descr="A screenshot of the visa application form where it shows how you can navigate through a partially completed application and slect the change links to change any answers to question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image16.jpeg" descr="A screenshot of the visa application form where it shows how you can navigate through a partially completed application and slect the change links to change any answers to questions. "/>
                    <pic:cNvPicPr/>
                  </pic:nvPicPr>
                  <pic:blipFill>
                    <a:blip r:embed="rId57" cstate="print"/>
                    <a:stretch>
                      <a:fillRect/>
                    </a:stretch>
                  </pic:blipFill>
                  <pic:spPr>
                    <a:xfrm>
                      <a:off x="0" y="0"/>
                      <a:ext cx="4669502" cy="1440179"/>
                    </a:xfrm>
                    <a:prstGeom prst="rect">
                      <a:avLst/>
                    </a:prstGeom>
                  </pic:spPr>
                </pic:pic>
              </a:graphicData>
            </a:graphic>
          </wp:inline>
        </w:drawing>
      </w:r>
    </w:p>
    <w:p w14:paraId="5D4E03DF" w14:textId="77777777" w:rsidR="008D1FE5" w:rsidRPr="00D35C0D" w:rsidRDefault="008D1FE5">
      <w:pPr>
        <w:pStyle w:val="BodyText"/>
        <w:spacing w:before="6"/>
        <w:ind w:left="0"/>
        <w:rPr>
          <w:sz w:val="10"/>
          <w:lang w:val="en-GB"/>
        </w:rPr>
      </w:pPr>
    </w:p>
    <w:p w14:paraId="14F778B3" w14:textId="77777777" w:rsidR="008D1FE5" w:rsidRPr="00D35C0D" w:rsidRDefault="009A4B0A">
      <w:pPr>
        <w:pStyle w:val="BodyText"/>
        <w:spacing w:before="56" w:line="259" w:lineRule="auto"/>
        <w:ind w:right="812"/>
        <w:rPr>
          <w:lang w:val="en-GB"/>
        </w:rPr>
      </w:pPr>
      <w:r w:rsidRPr="00D35C0D">
        <w:rPr>
          <w:color w:val="444444"/>
          <w:lang w:val="en-GB"/>
        </w:rPr>
        <w:t>Once you are happy that your application is correct and fully completed, you can scroll to the</w:t>
      </w:r>
      <w:r w:rsidRPr="00D35C0D">
        <w:rPr>
          <w:color w:val="444444"/>
          <w:spacing w:val="-47"/>
          <w:lang w:val="en-GB"/>
        </w:rPr>
        <w:t xml:space="preserve"> </w:t>
      </w:r>
      <w:r w:rsidRPr="00D35C0D">
        <w:rPr>
          <w:color w:val="444444"/>
          <w:lang w:val="en-GB"/>
        </w:rPr>
        <w:t>bottom</w:t>
      </w:r>
      <w:r w:rsidRPr="00D35C0D">
        <w:rPr>
          <w:color w:val="444444"/>
          <w:spacing w:val="1"/>
          <w:lang w:val="en-GB"/>
        </w:rPr>
        <w:t xml:space="preserve"> </w:t>
      </w:r>
      <w:r w:rsidRPr="00D35C0D">
        <w:rPr>
          <w:color w:val="444444"/>
          <w:lang w:val="en-GB"/>
        </w:rPr>
        <w:t>of</w:t>
      </w:r>
      <w:r w:rsidRPr="00D35C0D">
        <w:rPr>
          <w:color w:val="444444"/>
          <w:spacing w:val="-3"/>
          <w:lang w:val="en-GB"/>
        </w:rPr>
        <w:t xml:space="preserve"> </w:t>
      </w:r>
      <w:r w:rsidRPr="00D35C0D">
        <w:rPr>
          <w:color w:val="444444"/>
          <w:lang w:val="en-GB"/>
        </w:rPr>
        <w:t>your answers</w:t>
      </w:r>
      <w:r w:rsidRPr="00D35C0D">
        <w:rPr>
          <w:color w:val="444444"/>
          <w:spacing w:val="-2"/>
          <w:lang w:val="en-GB"/>
        </w:rPr>
        <w:t xml:space="preserve"> </w:t>
      </w:r>
      <w:r w:rsidRPr="00D35C0D">
        <w:rPr>
          <w:color w:val="444444"/>
          <w:lang w:val="en-GB"/>
        </w:rPr>
        <w:t>and</w:t>
      </w:r>
      <w:r w:rsidRPr="00D35C0D">
        <w:rPr>
          <w:color w:val="444444"/>
          <w:spacing w:val="-1"/>
          <w:lang w:val="en-GB"/>
        </w:rPr>
        <w:t xml:space="preserve"> </w:t>
      </w:r>
      <w:r w:rsidRPr="00D35C0D">
        <w:rPr>
          <w:color w:val="444444"/>
          <w:lang w:val="en-GB"/>
        </w:rPr>
        <w:t>click</w:t>
      </w:r>
      <w:r w:rsidRPr="00D35C0D">
        <w:rPr>
          <w:color w:val="444444"/>
          <w:spacing w:val="-2"/>
          <w:lang w:val="en-GB"/>
        </w:rPr>
        <w:t xml:space="preserve"> </w:t>
      </w:r>
      <w:r w:rsidRPr="00D35C0D">
        <w:rPr>
          <w:color w:val="444444"/>
          <w:lang w:val="en-GB"/>
        </w:rPr>
        <w:t>on</w:t>
      </w:r>
      <w:r w:rsidRPr="00D35C0D">
        <w:rPr>
          <w:color w:val="444444"/>
          <w:spacing w:val="-1"/>
          <w:lang w:val="en-GB"/>
        </w:rPr>
        <w:t xml:space="preserve"> </w:t>
      </w:r>
      <w:r w:rsidRPr="00D35C0D">
        <w:rPr>
          <w:color w:val="444444"/>
          <w:lang w:val="en-GB"/>
        </w:rPr>
        <w:t>continue.</w:t>
      </w:r>
    </w:p>
    <w:p w14:paraId="74DE3A13" w14:textId="77777777" w:rsidR="008D1FE5" w:rsidRPr="00D35C0D" w:rsidRDefault="008D1FE5">
      <w:pPr>
        <w:pStyle w:val="BodyText"/>
        <w:ind w:left="0"/>
        <w:rPr>
          <w:lang w:val="en-GB"/>
        </w:rPr>
      </w:pPr>
    </w:p>
    <w:p w14:paraId="0C66DCF2" w14:textId="77777777" w:rsidR="008D1FE5" w:rsidRPr="00D35C0D" w:rsidRDefault="008D1FE5">
      <w:pPr>
        <w:pStyle w:val="BodyText"/>
        <w:spacing w:before="3"/>
        <w:ind w:left="0"/>
        <w:rPr>
          <w:sz w:val="28"/>
          <w:lang w:val="en-GB"/>
        </w:rPr>
      </w:pPr>
    </w:p>
    <w:p w14:paraId="6136F512" w14:textId="77777777" w:rsidR="008D1FE5" w:rsidRPr="00D35C0D" w:rsidRDefault="009A4B0A">
      <w:pPr>
        <w:pStyle w:val="Heading1"/>
        <w:numPr>
          <w:ilvl w:val="0"/>
          <w:numId w:val="1"/>
        </w:numPr>
        <w:tabs>
          <w:tab w:val="left" w:pos="821"/>
        </w:tabs>
        <w:spacing w:before="0"/>
        <w:ind w:hanging="361"/>
        <w:rPr>
          <w:lang w:val="en-GB"/>
        </w:rPr>
      </w:pPr>
      <w:bookmarkStart w:id="11" w:name="_bookmark14"/>
      <w:bookmarkEnd w:id="11"/>
      <w:r w:rsidRPr="00D35C0D">
        <w:rPr>
          <w:color w:val="2D74B5"/>
          <w:lang w:val="en-GB"/>
        </w:rPr>
        <w:t>Documents</w:t>
      </w:r>
    </w:p>
    <w:p w14:paraId="1464A67B" w14:textId="77777777" w:rsidR="008D1FE5" w:rsidRPr="00D35C0D" w:rsidRDefault="008D1FE5">
      <w:pPr>
        <w:pStyle w:val="BodyText"/>
        <w:spacing w:before="8"/>
        <w:ind w:left="0"/>
        <w:rPr>
          <w:rFonts w:ascii="Calibri Light"/>
          <w:sz w:val="38"/>
          <w:lang w:val="en-GB"/>
        </w:rPr>
      </w:pPr>
    </w:p>
    <w:p w14:paraId="74538895" w14:textId="77777777" w:rsidR="008D1FE5" w:rsidRPr="00D35C0D" w:rsidRDefault="009A4B0A">
      <w:pPr>
        <w:pStyle w:val="BodyText"/>
        <w:spacing w:line="259" w:lineRule="auto"/>
        <w:ind w:right="668"/>
        <w:rPr>
          <w:lang w:val="en-GB"/>
        </w:rPr>
      </w:pPr>
      <w:r w:rsidRPr="00D35C0D">
        <w:rPr>
          <w:lang w:val="en-GB"/>
        </w:rPr>
        <w:t>All applicants will need to provide their passport as part of their application (EU, EEA and Swiss</w:t>
      </w:r>
      <w:r w:rsidRPr="00D35C0D">
        <w:rPr>
          <w:spacing w:val="-47"/>
          <w:lang w:val="en-GB"/>
        </w:rPr>
        <w:t xml:space="preserve"> </w:t>
      </w:r>
      <w:r w:rsidRPr="00D35C0D">
        <w:rPr>
          <w:lang w:val="en-GB"/>
        </w:rPr>
        <w:t>citizens can use the UK Immigration: ID check app to scan and read their passports instead of</w:t>
      </w:r>
      <w:r w:rsidRPr="00D35C0D">
        <w:rPr>
          <w:spacing w:val="1"/>
          <w:lang w:val="en-GB"/>
        </w:rPr>
        <w:t xml:space="preserve"> </w:t>
      </w:r>
      <w:r w:rsidRPr="00D35C0D">
        <w:rPr>
          <w:lang w:val="en-GB"/>
        </w:rPr>
        <w:t>submitting</w:t>
      </w:r>
      <w:r w:rsidRPr="00D35C0D">
        <w:rPr>
          <w:spacing w:val="-3"/>
          <w:lang w:val="en-GB"/>
        </w:rPr>
        <w:t xml:space="preserve"> </w:t>
      </w:r>
      <w:r w:rsidRPr="00D35C0D">
        <w:rPr>
          <w:lang w:val="en-GB"/>
        </w:rPr>
        <w:t>the</w:t>
      </w:r>
      <w:r w:rsidRPr="00D35C0D">
        <w:rPr>
          <w:spacing w:val="1"/>
          <w:lang w:val="en-GB"/>
        </w:rPr>
        <w:t xml:space="preserve"> </w:t>
      </w:r>
      <w:r w:rsidRPr="00D35C0D">
        <w:rPr>
          <w:lang w:val="en-GB"/>
        </w:rPr>
        <w:t>passport to</w:t>
      </w:r>
      <w:r w:rsidRPr="00D35C0D">
        <w:rPr>
          <w:spacing w:val="-1"/>
          <w:lang w:val="en-GB"/>
        </w:rPr>
        <w:t xml:space="preserve"> </w:t>
      </w:r>
      <w:r w:rsidRPr="00D35C0D">
        <w:rPr>
          <w:lang w:val="en-GB"/>
        </w:rPr>
        <w:t>a Visa Application</w:t>
      </w:r>
      <w:r w:rsidRPr="00D35C0D">
        <w:rPr>
          <w:spacing w:val="-2"/>
          <w:lang w:val="en-GB"/>
        </w:rPr>
        <w:t xml:space="preserve"> </w:t>
      </w:r>
      <w:r w:rsidRPr="00D35C0D">
        <w:rPr>
          <w:lang w:val="en-GB"/>
        </w:rPr>
        <w:t>Centre).</w:t>
      </w:r>
    </w:p>
    <w:p w14:paraId="43ABBC68" w14:textId="77777777" w:rsidR="008D1FE5" w:rsidRPr="00D35C0D" w:rsidRDefault="009A4B0A">
      <w:pPr>
        <w:pStyle w:val="BodyText"/>
        <w:spacing w:before="160" w:line="259" w:lineRule="auto"/>
        <w:rPr>
          <w:lang w:val="en-GB"/>
        </w:rPr>
      </w:pPr>
      <w:r w:rsidRPr="00D35C0D">
        <w:rPr>
          <w:lang w:val="en-GB"/>
        </w:rPr>
        <w:t>Depending on your application (including your nationality, the country in which you are living, your</w:t>
      </w:r>
      <w:r w:rsidRPr="00D35C0D">
        <w:rPr>
          <w:spacing w:val="1"/>
          <w:lang w:val="en-GB"/>
        </w:rPr>
        <w:t xml:space="preserve"> </w:t>
      </w:r>
      <w:r w:rsidRPr="00D35C0D">
        <w:rPr>
          <w:lang w:val="en-GB"/>
        </w:rPr>
        <w:t>personal and financial circumstances), you may see a list of other documents which you will need to</w:t>
      </w:r>
      <w:r w:rsidRPr="00D35C0D">
        <w:rPr>
          <w:spacing w:val="1"/>
          <w:lang w:val="en-GB"/>
        </w:rPr>
        <w:t xml:space="preserve"> </w:t>
      </w:r>
      <w:r w:rsidRPr="00D35C0D">
        <w:rPr>
          <w:lang w:val="en-GB"/>
        </w:rPr>
        <w:t>provide</w:t>
      </w:r>
      <w:r w:rsidRPr="00D35C0D">
        <w:rPr>
          <w:spacing w:val="-3"/>
          <w:lang w:val="en-GB"/>
        </w:rPr>
        <w:t xml:space="preserve"> </w:t>
      </w:r>
      <w:r w:rsidRPr="00D35C0D">
        <w:rPr>
          <w:lang w:val="en-GB"/>
        </w:rPr>
        <w:t>as part</w:t>
      </w:r>
      <w:r w:rsidRPr="00D35C0D">
        <w:rPr>
          <w:spacing w:val="-4"/>
          <w:lang w:val="en-GB"/>
        </w:rPr>
        <w:t xml:space="preserve"> </w:t>
      </w:r>
      <w:r w:rsidRPr="00D35C0D">
        <w:rPr>
          <w:lang w:val="en-GB"/>
        </w:rPr>
        <w:t>of</w:t>
      </w:r>
      <w:r w:rsidRPr="00D35C0D">
        <w:rPr>
          <w:spacing w:val="-3"/>
          <w:lang w:val="en-GB"/>
        </w:rPr>
        <w:t xml:space="preserve"> </w:t>
      </w:r>
      <w:r w:rsidRPr="00D35C0D">
        <w:rPr>
          <w:lang w:val="en-GB"/>
        </w:rPr>
        <w:t>your</w:t>
      </w:r>
      <w:r w:rsidRPr="00D35C0D">
        <w:rPr>
          <w:spacing w:val="-1"/>
          <w:lang w:val="en-GB"/>
        </w:rPr>
        <w:t xml:space="preserve"> </w:t>
      </w:r>
      <w:r w:rsidRPr="00D35C0D">
        <w:rPr>
          <w:lang w:val="en-GB"/>
        </w:rPr>
        <w:t>application.</w:t>
      </w:r>
      <w:r w:rsidRPr="00D35C0D">
        <w:rPr>
          <w:spacing w:val="1"/>
          <w:lang w:val="en-GB"/>
        </w:rPr>
        <w:t xml:space="preserve"> </w:t>
      </w:r>
      <w:r w:rsidRPr="00D35C0D">
        <w:rPr>
          <w:lang w:val="en-GB"/>
        </w:rPr>
        <w:t>These</w:t>
      </w:r>
      <w:r w:rsidRPr="00D35C0D">
        <w:rPr>
          <w:spacing w:val="-2"/>
          <w:lang w:val="en-GB"/>
        </w:rPr>
        <w:t xml:space="preserve"> </w:t>
      </w:r>
      <w:r w:rsidRPr="00D35C0D">
        <w:rPr>
          <w:lang w:val="en-GB"/>
        </w:rPr>
        <w:t>will</w:t>
      </w:r>
      <w:r w:rsidRPr="00D35C0D">
        <w:rPr>
          <w:spacing w:val="-1"/>
          <w:lang w:val="en-GB"/>
        </w:rPr>
        <w:t xml:space="preserve"> </w:t>
      </w:r>
      <w:r w:rsidRPr="00D35C0D">
        <w:rPr>
          <w:lang w:val="en-GB"/>
        </w:rPr>
        <w:t>be</w:t>
      </w:r>
      <w:r w:rsidRPr="00D35C0D">
        <w:rPr>
          <w:spacing w:val="-2"/>
          <w:lang w:val="en-GB"/>
        </w:rPr>
        <w:t xml:space="preserve"> </w:t>
      </w:r>
      <w:r w:rsidRPr="00D35C0D">
        <w:rPr>
          <w:lang w:val="en-GB"/>
        </w:rPr>
        <w:t>listed</w:t>
      </w:r>
      <w:r w:rsidRPr="00D35C0D">
        <w:rPr>
          <w:spacing w:val="-2"/>
          <w:lang w:val="en-GB"/>
        </w:rPr>
        <w:t xml:space="preserve"> </w:t>
      </w:r>
      <w:r w:rsidRPr="00D35C0D">
        <w:rPr>
          <w:lang w:val="en-GB"/>
        </w:rPr>
        <w:t xml:space="preserve">under </w:t>
      </w:r>
      <w:proofErr w:type="gramStart"/>
      <w:r w:rsidRPr="00D35C0D">
        <w:rPr>
          <w:lang w:val="en-GB"/>
        </w:rPr>
        <w:t>Other</w:t>
      </w:r>
      <w:proofErr w:type="gramEnd"/>
      <w:r w:rsidRPr="00D35C0D">
        <w:rPr>
          <w:spacing w:val="-1"/>
          <w:lang w:val="en-GB"/>
        </w:rPr>
        <w:t xml:space="preserve"> </w:t>
      </w:r>
      <w:r w:rsidRPr="00D35C0D">
        <w:rPr>
          <w:lang w:val="en-GB"/>
        </w:rPr>
        <w:t>documents</w:t>
      </w:r>
      <w:r w:rsidRPr="00D35C0D">
        <w:rPr>
          <w:spacing w:val="-2"/>
          <w:lang w:val="en-GB"/>
        </w:rPr>
        <w:t xml:space="preserve"> </w:t>
      </w:r>
      <w:r w:rsidRPr="00D35C0D">
        <w:rPr>
          <w:lang w:val="en-GB"/>
        </w:rPr>
        <w:t>(if applicable</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you).</w:t>
      </w:r>
    </w:p>
    <w:p w14:paraId="2E67BA6C" w14:textId="77777777" w:rsidR="008D1FE5" w:rsidRPr="00D35C0D" w:rsidRDefault="008D1FE5">
      <w:pPr>
        <w:pStyle w:val="BodyText"/>
        <w:ind w:left="0"/>
        <w:rPr>
          <w:sz w:val="20"/>
          <w:lang w:val="en-GB"/>
        </w:rPr>
      </w:pPr>
    </w:p>
    <w:p w14:paraId="5C679680" w14:textId="77777777" w:rsidR="008D1FE5" w:rsidRPr="00D35C0D" w:rsidRDefault="009A4B0A">
      <w:pPr>
        <w:pStyle w:val="BodyText"/>
        <w:spacing w:before="4"/>
        <w:ind w:left="0"/>
        <w:rPr>
          <w:sz w:val="29"/>
          <w:lang w:val="en-GB"/>
        </w:rPr>
      </w:pPr>
      <w:r w:rsidRPr="00D35C0D">
        <w:rPr>
          <w:noProof/>
          <w:lang w:val="en-GB"/>
        </w:rPr>
        <w:drawing>
          <wp:anchor distT="0" distB="0" distL="0" distR="0" simplePos="0" relativeHeight="13" behindDoc="0" locked="0" layoutInCell="1" allowOverlap="1" wp14:anchorId="43691132" wp14:editId="1759F1F5">
            <wp:simplePos x="0" y="0"/>
            <wp:positionH relativeFrom="page">
              <wp:posOffset>1000051</wp:posOffset>
            </wp:positionH>
            <wp:positionV relativeFrom="paragraph">
              <wp:posOffset>252725</wp:posOffset>
            </wp:positionV>
            <wp:extent cx="5229752" cy="1721643"/>
            <wp:effectExtent l="0" t="0" r="0" b="0"/>
            <wp:wrapTopAndBottom/>
            <wp:docPr id="33" name="image17.jpeg" descr="A screenshot of the visa application form that shows what mandatory documents can be listed and that there are tix boxes are against each evidence, to state you will provide that document in your applicat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image17.jpeg" descr="A screenshot of the visa application form that shows what mandatory documents can be listed and that there are tix boxes are against each evidence, to state you will provide that document in your application. "/>
                    <pic:cNvPicPr/>
                  </pic:nvPicPr>
                  <pic:blipFill>
                    <a:blip r:embed="rId58" cstate="print"/>
                    <a:stretch>
                      <a:fillRect/>
                    </a:stretch>
                  </pic:blipFill>
                  <pic:spPr>
                    <a:xfrm>
                      <a:off x="0" y="0"/>
                      <a:ext cx="5229752" cy="1721643"/>
                    </a:xfrm>
                    <a:prstGeom prst="rect">
                      <a:avLst/>
                    </a:prstGeom>
                  </pic:spPr>
                </pic:pic>
              </a:graphicData>
            </a:graphic>
          </wp:anchor>
        </w:drawing>
      </w:r>
    </w:p>
    <w:p w14:paraId="0D05A177" w14:textId="77777777" w:rsidR="008D1FE5" w:rsidRPr="00D35C0D" w:rsidRDefault="008D1FE5">
      <w:pPr>
        <w:pStyle w:val="BodyText"/>
        <w:spacing w:before="8"/>
        <w:ind w:left="0"/>
        <w:rPr>
          <w:sz w:val="23"/>
          <w:lang w:val="en-GB"/>
        </w:rPr>
      </w:pPr>
    </w:p>
    <w:p w14:paraId="2C101A76" w14:textId="77777777" w:rsidR="008D1FE5" w:rsidRPr="00D35C0D" w:rsidRDefault="009A4B0A">
      <w:pPr>
        <w:pStyle w:val="BodyText"/>
        <w:spacing w:line="256" w:lineRule="auto"/>
        <w:ind w:right="445"/>
        <w:rPr>
          <w:lang w:val="en-GB"/>
        </w:rPr>
      </w:pPr>
      <w:r w:rsidRPr="00D35C0D">
        <w:rPr>
          <w:lang w:val="en-GB"/>
        </w:rPr>
        <w:t>When you see the checklist of documents to be provided as part of your application, you will also</w:t>
      </w:r>
      <w:r w:rsidRPr="00D35C0D">
        <w:rPr>
          <w:spacing w:val="-47"/>
          <w:lang w:val="en-GB"/>
        </w:rPr>
        <w:t xml:space="preserve"> </w:t>
      </w:r>
      <w:r w:rsidRPr="00D35C0D">
        <w:rPr>
          <w:lang w:val="en-GB"/>
        </w:rPr>
        <w:t>see</w:t>
      </w:r>
      <w:r w:rsidRPr="00D35C0D">
        <w:rPr>
          <w:spacing w:val="-1"/>
          <w:lang w:val="en-GB"/>
        </w:rPr>
        <w:t xml:space="preserve"> </w:t>
      </w:r>
      <w:r w:rsidRPr="00D35C0D">
        <w:rPr>
          <w:lang w:val="en-GB"/>
        </w:rPr>
        <w:t>information</w:t>
      </w:r>
      <w:r w:rsidRPr="00D35C0D">
        <w:rPr>
          <w:spacing w:val="-4"/>
          <w:lang w:val="en-GB"/>
        </w:rPr>
        <w:t xml:space="preserve"> </w:t>
      </w:r>
      <w:r w:rsidRPr="00D35C0D">
        <w:rPr>
          <w:lang w:val="en-GB"/>
        </w:rPr>
        <w:t>about</w:t>
      </w:r>
      <w:r w:rsidRPr="00D35C0D">
        <w:rPr>
          <w:spacing w:val="-2"/>
          <w:lang w:val="en-GB"/>
        </w:rPr>
        <w:t xml:space="preserve"> </w:t>
      </w:r>
      <w:r w:rsidRPr="00D35C0D">
        <w:rPr>
          <w:lang w:val="en-GB"/>
        </w:rPr>
        <w:t>how</w:t>
      </w:r>
      <w:r w:rsidRPr="00D35C0D">
        <w:rPr>
          <w:spacing w:val="-2"/>
          <w:lang w:val="en-GB"/>
        </w:rPr>
        <w:t xml:space="preserve"> </w:t>
      </w:r>
      <w:r w:rsidRPr="00D35C0D">
        <w:rPr>
          <w:lang w:val="en-GB"/>
        </w:rPr>
        <w:t>to</w:t>
      </w:r>
      <w:r w:rsidRPr="00D35C0D">
        <w:rPr>
          <w:spacing w:val="1"/>
          <w:lang w:val="en-GB"/>
        </w:rPr>
        <w:t xml:space="preserve"> </w:t>
      </w:r>
      <w:r w:rsidRPr="00D35C0D">
        <w:rPr>
          <w:lang w:val="en-GB"/>
        </w:rPr>
        <w:t>provide</w:t>
      </w:r>
      <w:r w:rsidRPr="00D35C0D">
        <w:rPr>
          <w:spacing w:val="1"/>
          <w:lang w:val="en-GB"/>
        </w:rPr>
        <w:t xml:space="preserve"> </w:t>
      </w:r>
      <w:r w:rsidRPr="00D35C0D">
        <w:rPr>
          <w:lang w:val="en-GB"/>
        </w:rPr>
        <w:t>those</w:t>
      </w:r>
      <w:r w:rsidRPr="00D35C0D">
        <w:rPr>
          <w:spacing w:val="-2"/>
          <w:lang w:val="en-GB"/>
        </w:rPr>
        <w:t xml:space="preserve"> </w:t>
      </w:r>
      <w:r w:rsidRPr="00D35C0D">
        <w:rPr>
          <w:lang w:val="en-GB"/>
        </w:rPr>
        <w:t>documents.</w:t>
      </w:r>
    </w:p>
    <w:p w14:paraId="00D3FE9B" w14:textId="5FBCD021" w:rsidR="008D1FE5" w:rsidRPr="00D35C0D" w:rsidRDefault="009A4B0A" w:rsidP="00AB588F">
      <w:pPr>
        <w:pStyle w:val="BodyText"/>
        <w:spacing w:before="165" w:line="259" w:lineRule="auto"/>
        <w:ind w:right="110"/>
        <w:rPr>
          <w:lang w:val="en-GB"/>
        </w:rPr>
      </w:pPr>
      <w:r w:rsidRPr="00D35C0D">
        <w:rPr>
          <w:lang w:val="en-GB"/>
        </w:rPr>
        <w:t xml:space="preserve">Note: If you are a national </w:t>
      </w:r>
      <w:r w:rsidR="00AB588F">
        <w:rPr>
          <w:lang w:val="en-GB"/>
        </w:rPr>
        <w:t xml:space="preserve">applying </w:t>
      </w:r>
      <w:r w:rsidRPr="00D35C0D">
        <w:rPr>
          <w:lang w:val="en-GB"/>
        </w:rPr>
        <w:t xml:space="preserve">under the </w:t>
      </w:r>
      <w:hyperlink r:id="rId59" w:anchor=":~:text=If%20you%E2%80%99re%20from%20a%20country%20listed%20under%20the%20%E2%80%98differential%20evidence%20requirement%E2%80%99" w:history="1">
        <w:r w:rsidRPr="002968A5">
          <w:rPr>
            <w:rStyle w:val="Hyperlink"/>
            <w:lang w:val="en-GB"/>
          </w:rPr>
          <w:t>differentia</w:t>
        </w:r>
        <w:r w:rsidR="002968A5" w:rsidRPr="002968A5">
          <w:rPr>
            <w:rStyle w:val="Hyperlink"/>
            <w:lang w:val="en-GB"/>
          </w:rPr>
          <w:t>l</w:t>
        </w:r>
        <w:r w:rsidRPr="002968A5">
          <w:rPr>
            <w:rStyle w:val="Hyperlink"/>
            <w:lang w:val="en-GB"/>
          </w:rPr>
          <w:t xml:space="preserve"> arrangements</w:t>
        </w:r>
      </w:hyperlink>
      <w:r w:rsidRPr="00D35C0D">
        <w:rPr>
          <w:lang w:val="en-GB"/>
        </w:rPr>
        <w:t xml:space="preserve">, </w:t>
      </w:r>
      <w:r w:rsidR="00AB588F">
        <w:rPr>
          <w:lang w:val="en-GB"/>
        </w:rPr>
        <w:t>you must</w:t>
      </w:r>
      <w:r w:rsidRPr="00D35C0D">
        <w:rPr>
          <w:lang w:val="en-GB"/>
        </w:rPr>
        <w:t xml:space="preserve"> still meet the </w:t>
      </w:r>
      <w:proofErr w:type="gramStart"/>
      <w:r w:rsidRPr="00D35C0D">
        <w:rPr>
          <w:lang w:val="en-GB"/>
        </w:rPr>
        <w:t>Student</w:t>
      </w:r>
      <w:proofErr w:type="gramEnd"/>
      <w:r w:rsidRPr="00D35C0D">
        <w:rPr>
          <w:lang w:val="en-GB"/>
        </w:rPr>
        <w:t xml:space="preserve"> immigration permission requirements, but you don’t need to provide</w:t>
      </w:r>
      <w:r w:rsidRPr="00D35C0D">
        <w:rPr>
          <w:spacing w:val="1"/>
          <w:lang w:val="en-GB"/>
        </w:rPr>
        <w:t xml:space="preserve"> </w:t>
      </w:r>
      <w:r w:rsidRPr="00D35C0D">
        <w:rPr>
          <w:lang w:val="en-GB"/>
        </w:rPr>
        <w:t>evidence of your funds and qualifications with your visa application, unless requested to do so by</w:t>
      </w:r>
      <w:r w:rsidRPr="00D35C0D">
        <w:rPr>
          <w:spacing w:val="1"/>
          <w:lang w:val="en-GB"/>
        </w:rPr>
        <w:t xml:space="preserve"> </w:t>
      </w:r>
      <w:r w:rsidRPr="00D35C0D">
        <w:rPr>
          <w:lang w:val="en-GB"/>
        </w:rPr>
        <w:t>UKVI.</w:t>
      </w:r>
    </w:p>
    <w:p w14:paraId="5FDB3CB3" w14:textId="77777777" w:rsidR="008D1FE5" w:rsidRPr="00D35C0D" w:rsidRDefault="008D1FE5">
      <w:pPr>
        <w:pStyle w:val="BodyText"/>
        <w:ind w:left="0"/>
        <w:rPr>
          <w:lang w:val="en-GB"/>
        </w:rPr>
      </w:pPr>
    </w:p>
    <w:p w14:paraId="78B4884D" w14:textId="77777777" w:rsidR="008D1FE5" w:rsidRPr="00D35C0D" w:rsidRDefault="008D1FE5">
      <w:pPr>
        <w:pStyle w:val="BodyText"/>
        <w:spacing w:before="1"/>
        <w:ind w:left="0"/>
        <w:rPr>
          <w:sz w:val="28"/>
          <w:lang w:val="en-GB"/>
        </w:rPr>
      </w:pPr>
    </w:p>
    <w:p w14:paraId="40DDDF25" w14:textId="77777777" w:rsidR="008D1FE5" w:rsidRPr="00D35C0D" w:rsidRDefault="009A4B0A">
      <w:pPr>
        <w:pStyle w:val="Heading1"/>
        <w:numPr>
          <w:ilvl w:val="0"/>
          <w:numId w:val="1"/>
        </w:numPr>
        <w:tabs>
          <w:tab w:val="left" w:pos="821"/>
        </w:tabs>
        <w:spacing w:before="0"/>
        <w:ind w:hanging="361"/>
        <w:rPr>
          <w:lang w:val="en-GB"/>
        </w:rPr>
      </w:pPr>
      <w:bookmarkStart w:id="12" w:name="_bookmark15"/>
      <w:bookmarkEnd w:id="12"/>
      <w:r w:rsidRPr="00D35C0D">
        <w:rPr>
          <w:color w:val="2D74B5"/>
          <w:lang w:val="en-GB"/>
        </w:rPr>
        <w:t>Conditions</w:t>
      </w:r>
      <w:r w:rsidRPr="00D35C0D">
        <w:rPr>
          <w:color w:val="2D74B5"/>
          <w:spacing w:val="-7"/>
          <w:lang w:val="en-GB"/>
        </w:rPr>
        <w:t xml:space="preserve"> </w:t>
      </w:r>
      <w:r w:rsidRPr="00D35C0D">
        <w:rPr>
          <w:color w:val="2D74B5"/>
          <w:lang w:val="en-GB"/>
        </w:rPr>
        <w:t>and</w:t>
      </w:r>
      <w:r w:rsidRPr="00D35C0D">
        <w:rPr>
          <w:color w:val="2D74B5"/>
          <w:spacing w:val="-7"/>
          <w:lang w:val="en-GB"/>
        </w:rPr>
        <w:t xml:space="preserve"> </w:t>
      </w:r>
      <w:r w:rsidRPr="00D35C0D">
        <w:rPr>
          <w:color w:val="2D74B5"/>
          <w:lang w:val="en-GB"/>
        </w:rPr>
        <w:t>Declaration</w:t>
      </w:r>
    </w:p>
    <w:p w14:paraId="1AC65AF2" w14:textId="77777777" w:rsidR="008D1FE5" w:rsidRPr="00D35C0D" w:rsidRDefault="008D1FE5">
      <w:pPr>
        <w:pStyle w:val="BodyText"/>
        <w:spacing w:before="8"/>
        <w:ind w:left="0"/>
        <w:rPr>
          <w:rFonts w:ascii="Calibri Light"/>
          <w:sz w:val="38"/>
          <w:lang w:val="en-GB"/>
        </w:rPr>
      </w:pPr>
    </w:p>
    <w:p w14:paraId="469BBAD9" w14:textId="77777777" w:rsidR="008D1FE5" w:rsidRPr="00D35C0D" w:rsidRDefault="009A4B0A">
      <w:pPr>
        <w:pStyle w:val="BodyText"/>
        <w:rPr>
          <w:lang w:val="en-GB"/>
        </w:rPr>
      </w:pPr>
      <w:r w:rsidRPr="00D35C0D">
        <w:rPr>
          <w:lang w:val="en-GB"/>
        </w:rPr>
        <w:t>You</w:t>
      </w:r>
      <w:r w:rsidRPr="00D35C0D">
        <w:rPr>
          <w:spacing w:val="-4"/>
          <w:lang w:val="en-GB"/>
        </w:rPr>
        <w:t xml:space="preserve"> </w:t>
      </w:r>
      <w:r w:rsidRPr="00D35C0D">
        <w:rPr>
          <w:lang w:val="en-GB"/>
        </w:rPr>
        <w:t>will need</w:t>
      </w:r>
      <w:r w:rsidRPr="00D35C0D">
        <w:rPr>
          <w:spacing w:val="-4"/>
          <w:lang w:val="en-GB"/>
        </w:rPr>
        <w:t xml:space="preserve"> </w:t>
      </w:r>
      <w:r w:rsidRPr="00D35C0D">
        <w:rPr>
          <w:lang w:val="en-GB"/>
        </w:rPr>
        <w:t>to</w:t>
      </w:r>
      <w:r w:rsidRPr="00D35C0D">
        <w:rPr>
          <w:spacing w:val="-1"/>
          <w:lang w:val="en-GB"/>
        </w:rPr>
        <w:t xml:space="preserve"> </w:t>
      </w:r>
      <w:r w:rsidRPr="00D35C0D">
        <w:rPr>
          <w:lang w:val="en-GB"/>
        </w:rPr>
        <w:t>agree</w:t>
      </w:r>
      <w:r w:rsidRPr="00D35C0D">
        <w:rPr>
          <w:spacing w:val="-3"/>
          <w:lang w:val="en-GB"/>
        </w:rPr>
        <w:t xml:space="preserve"> </w:t>
      </w:r>
      <w:r w:rsidRPr="00D35C0D">
        <w:rPr>
          <w:lang w:val="en-GB"/>
        </w:rPr>
        <w:t>to</w:t>
      </w:r>
      <w:r w:rsidRPr="00D35C0D">
        <w:rPr>
          <w:spacing w:val="1"/>
          <w:lang w:val="en-GB"/>
        </w:rPr>
        <w:t xml:space="preserve"> </w:t>
      </w:r>
      <w:r w:rsidRPr="00D35C0D">
        <w:rPr>
          <w:lang w:val="en-GB"/>
        </w:rPr>
        <w:t>the conditions</w:t>
      </w:r>
      <w:r w:rsidRPr="00D35C0D">
        <w:rPr>
          <w:spacing w:val="-2"/>
          <w:lang w:val="en-GB"/>
        </w:rPr>
        <w:t xml:space="preserve"> </w:t>
      </w:r>
      <w:r w:rsidRPr="00D35C0D">
        <w:rPr>
          <w:lang w:val="en-GB"/>
        </w:rPr>
        <w:t>of</w:t>
      </w:r>
      <w:r w:rsidRPr="00D35C0D">
        <w:rPr>
          <w:spacing w:val="-1"/>
          <w:lang w:val="en-GB"/>
        </w:rPr>
        <w:t xml:space="preserve"> </w:t>
      </w:r>
      <w:r w:rsidRPr="00D35C0D">
        <w:rPr>
          <w:lang w:val="en-GB"/>
        </w:rPr>
        <w:t>the</w:t>
      </w:r>
      <w:r w:rsidRPr="00D35C0D">
        <w:rPr>
          <w:spacing w:val="1"/>
          <w:lang w:val="en-GB"/>
        </w:rPr>
        <w:t xml:space="preserve"> </w:t>
      </w:r>
      <w:r w:rsidRPr="00D35C0D">
        <w:rPr>
          <w:lang w:val="en-GB"/>
        </w:rPr>
        <w:t>application</w:t>
      </w:r>
      <w:r w:rsidRPr="00D35C0D">
        <w:rPr>
          <w:spacing w:val="-2"/>
          <w:lang w:val="en-GB"/>
        </w:rPr>
        <w:t xml:space="preserve"> </w:t>
      </w:r>
      <w:r w:rsidRPr="00D35C0D">
        <w:rPr>
          <w:lang w:val="en-GB"/>
        </w:rPr>
        <w:t>before</w:t>
      </w:r>
      <w:r w:rsidRPr="00D35C0D">
        <w:rPr>
          <w:spacing w:val="-2"/>
          <w:lang w:val="en-GB"/>
        </w:rPr>
        <w:t xml:space="preserve"> </w:t>
      </w:r>
      <w:r w:rsidRPr="00D35C0D">
        <w:rPr>
          <w:lang w:val="en-GB"/>
        </w:rPr>
        <w:t>you</w:t>
      </w:r>
      <w:r w:rsidRPr="00D35C0D">
        <w:rPr>
          <w:spacing w:val="-2"/>
          <w:lang w:val="en-GB"/>
        </w:rPr>
        <w:t xml:space="preserve"> </w:t>
      </w:r>
      <w:r w:rsidRPr="00D35C0D">
        <w:rPr>
          <w:lang w:val="en-GB"/>
        </w:rPr>
        <w:t>can</w:t>
      </w:r>
      <w:r w:rsidRPr="00D35C0D">
        <w:rPr>
          <w:spacing w:val="-3"/>
          <w:lang w:val="en-GB"/>
        </w:rPr>
        <w:t xml:space="preserve"> </w:t>
      </w:r>
      <w:r w:rsidRPr="00D35C0D">
        <w:rPr>
          <w:lang w:val="en-GB"/>
        </w:rPr>
        <w:t>submit</w:t>
      </w:r>
      <w:r w:rsidRPr="00D35C0D">
        <w:rPr>
          <w:spacing w:val="-1"/>
          <w:lang w:val="en-GB"/>
        </w:rPr>
        <w:t xml:space="preserve"> </w:t>
      </w:r>
      <w:r w:rsidRPr="00D35C0D">
        <w:rPr>
          <w:lang w:val="en-GB"/>
        </w:rPr>
        <w:t>the application.</w:t>
      </w:r>
    </w:p>
    <w:p w14:paraId="5F5BF4DE" w14:textId="77777777" w:rsidR="008D1FE5" w:rsidRPr="00D35C0D" w:rsidRDefault="008D1FE5">
      <w:pPr>
        <w:sectPr w:rsidR="008D1FE5" w:rsidRPr="00D35C0D">
          <w:headerReference w:type="default" r:id="rId60"/>
          <w:pgSz w:w="11910" w:h="16840"/>
          <w:pgMar w:top="1460" w:right="1320" w:bottom="1200" w:left="1340" w:header="0" w:footer="1000" w:gutter="0"/>
          <w:cols w:space="720"/>
        </w:sectPr>
      </w:pPr>
    </w:p>
    <w:p w14:paraId="65CDC0E9" w14:textId="77777777" w:rsidR="008D1FE5" w:rsidRPr="00D35C0D" w:rsidRDefault="008D1FE5">
      <w:pPr>
        <w:pStyle w:val="BodyText"/>
        <w:spacing w:before="3"/>
        <w:ind w:left="0"/>
        <w:rPr>
          <w:sz w:val="11"/>
          <w:lang w:val="en-GB"/>
        </w:rPr>
      </w:pPr>
    </w:p>
    <w:p w14:paraId="216EA9CD" w14:textId="77777777" w:rsidR="008D1FE5" w:rsidRPr="00D35C0D" w:rsidRDefault="009A4B0A">
      <w:pPr>
        <w:pStyle w:val="BodyText"/>
        <w:ind w:left="949"/>
        <w:rPr>
          <w:sz w:val="20"/>
          <w:lang w:val="en-GB"/>
        </w:rPr>
      </w:pPr>
      <w:r w:rsidRPr="00D35C0D">
        <w:rPr>
          <w:noProof/>
          <w:sz w:val="20"/>
          <w:lang w:val="en-GB"/>
        </w:rPr>
        <w:drawing>
          <wp:inline distT="0" distB="0" distL="0" distR="0" wp14:anchorId="251EE271" wp14:editId="4654E375">
            <wp:extent cx="2693784" cy="2033397"/>
            <wp:effectExtent l="0" t="0" r="0" b="0"/>
            <wp:docPr id="35" name="image18.jpeg" descr="A screenshot of the visa application form that explains there will be conditions on your visa, such as what work is allowed in the UK. There is a tick box to say whether you understand and accept these condition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image18.jpeg" descr="A screenshot of the visa application form that explains there will be conditions on your visa, such as what work is allowed in the UK. There is a tick box to say whether you understand and accept these conditions. "/>
                    <pic:cNvPicPr/>
                  </pic:nvPicPr>
                  <pic:blipFill>
                    <a:blip r:embed="rId61" cstate="print"/>
                    <a:stretch>
                      <a:fillRect/>
                    </a:stretch>
                  </pic:blipFill>
                  <pic:spPr>
                    <a:xfrm>
                      <a:off x="0" y="0"/>
                      <a:ext cx="2693784" cy="2033397"/>
                    </a:xfrm>
                    <a:prstGeom prst="rect">
                      <a:avLst/>
                    </a:prstGeom>
                  </pic:spPr>
                </pic:pic>
              </a:graphicData>
            </a:graphic>
          </wp:inline>
        </w:drawing>
      </w:r>
    </w:p>
    <w:p w14:paraId="2D74DA51" w14:textId="77777777" w:rsidR="008D1FE5" w:rsidRPr="00D35C0D" w:rsidRDefault="008D1FE5">
      <w:pPr>
        <w:pStyle w:val="BodyText"/>
        <w:ind w:left="0"/>
        <w:rPr>
          <w:sz w:val="21"/>
          <w:lang w:val="en-GB"/>
        </w:rPr>
      </w:pPr>
    </w:p>
    <w:p w14:paraId="76E81BC8" w14:textId="77777777" w:rsidR="008D1FE5" w:rsidRPr="00D35C0D" w:rsidRDefault="009A4B0A">
      <w:pPr>
        <w:pStyle w:val="BodyText"/>
        <w:spacing w:before="56"/>
        <w:rPr>
          <w:lang w:val="en-GB"/>
        </w:rPr>
      </w:pPr>
      <w:r w:rsidRPr="00D35C0D">
        <w:rPr>
          <w:lang w:val="en-GB"/>
        </w:rPr>
        <w:t>Once</w:t>
      </w:r>
      <w:r w:rsidRPr="00D35C0D">
        <w:rPr>
          <w:spacing w:val="-3"/>
          <w:lang w:val="en-GB"/>
        </w:rPr>
        <w:t xml:space="preserve"> </w:t>
      </w:r>
      <w:r w:rsidRPr="00D35C0D">
        <w:rPr>
          <w:lang w:val="en-GB"/>
        </w:rPr>
        <w:t>you</w:t>
      </w:r>
      <w:r w:rsidRPr="00D35C0D">
        <w:rPr>
          <w:spacing w:val="-1"/>
          <w:lang w:val="en-GB"/>
        </w:rPr>
        <w:t xml:space="preserve"> </w:t>
      </w:r>
      <w:r w:rsidRPr="00D35C0D">
        <w:rPr>
          <w:lang w:val="en-GB"/>
        </w:rPr>
        <w:t>have</w:t>
      </w:r>
      <w:r w:rsidRPr="00D35C0D">
        <w:rPr>
          <w:spacing w:val="-3"/>
          <w:lang w:val="en-GB"/>
        </w:rPr>
        <w:t xml:space="preserve"> </w:t>
      </w:r>
      <w:r w:rsidRPr="00D35C0D">
        <w:rPr>
          <w:lang w:val="en-GB"/>
        </w:rPr>
        <w:t>agreed</w:t>
      </w:r>
      <w:r w:rsidRPr="00D35C0D">
        <w:rPr>
          <w:spacing w:val="-2"/>
          <w:lang w:val="en-GB"/>
        </w:rPr>
        <w:t xml:space="preserve"> </w:t>
      </w:r>
      <w:r w:rsidRPr="00D35C0D">
        <w:rPr>
          <w:lang w:val="en-GB"/>
        </w:rPr>
        <w:t>to</w:t>
      </w:r>
      <w:r w:rsidRPr="00D35C0D">
        <w:rPr>
          <w:spacing w:val="-2"/>
          <w:lang w:val="en-GB"/>
        </w:rPr>
        <w:t xml:space="preserve"> </w:t>
      </w:r>
      <w:r w:rsidRPr="00D35C0D">
        <w:rPr>
          <w:lang w:val="en-GB"/>
        </w:rPr>
        <w:t>the</w:t>
      </w:r>
      <w:r w:rsidRPr="00D35C0D">
        <w:rPr>
          <w:spacing w:val="1"/>
          <w:lang w:val="en-GB"/>
        </w:rPr>
        <w:t xml:space="preserve"> </w:t>
      </w:r>
      <w:r w:rsidRPr="00D35C0D">
        <w:rPr>
          <w:lang w:val="en-GB"/>
        </w:rPr>
        <w:t>conditions</w:t>
      </w:r>
      <w:r w:rsidRPr="00D35C0D">
        <w:rPr>
          <w:spacing w:val="-3"/>
          <w:lang w:val="en-GB"/>
        </w:rPr>
        <w:t xml:space="preserve"> </w:t>
      </w:r>
      <w:r w:rsidRPr="00D35C0D">
        <w:rPr>
          <w:lang w:val="en-GB"/>
        </w:rPr>
        <w:t>of the application,</w:t>
      </w:r>
      <w:r w:rsidRPr="00D35C0D">
        <w:rPr>
          <w:spacing w:val="-2"/>
          <w:lang w:val="en-GB"/>
        </w:rPr>
        <w:t xml:space="preserve"> </w:t>
      </w:r>
      <w:r w:rsidRPr="00D35C0D">
        <w:rPr>
          <w:lang w:val="en-GB"/>
        </w:rPr>
        <w:t>you</w:t>
      </w:r>
      <w:r w:rsidRPr="00D35C0D">
        <w:rPr>
          <w:spacing w:val="-5"/>
          <w:lang w:val="en-GB"/>
        </w:rPr>
        <w:t xml:space="preserve"> </w:t>
      </w:r>
      <w:r w:rsidRPr="00D35C0D">
        <w:rPr>
          <w:lang w:val="en-GB"/>
        </w:rPr>
        <w:t>will be</w:t>
      </w:r>
      <w:r w:rsidRPr="00D35C0D">
        <w:rPr>
          <w:spacing w:val="-4"/>
          <w:lang w:val="en-GB"/>
        </w:rPr>
        <w:t xml:space="preserve"> </w:t>
      </w:r>
      <w:r w:rsidRPr="00D35C0D">
        <w:rPr>
          <w:lang w:val="en-GB"/>
        </w:rPr>
        <w:t>directed to a declaration.</w:t>
      </w:r>
    </w:p>
    <w:p w14:paraId="417EB700" w14:textId="77777777" w:rsidR="008D1FE5" w:rsidRPr="00D35C0D" w:rsidRDefault="009A4B0A">
      <w:pPr>
        <w:pStyle w:val="BodyText"/>
        <w:spacing w:before="180" w:line="259" w:lineRule="auto"/>
        <w:ind w:right="196"/>
        <w:rPr>
          <w:lang w:val="en-GB"/>
        </w:rPr>
      </w:pPr>
      <w:r w:rsidRPr="00D35C0D">
        <w:rPr>
          <w:lang w:val="en-GB"/>
        </w:rPr>
        <w:t>If you are the applicant and under the age of 18, you will need written consent from your parents to</w:t>
      </w:r>
      <w:r w:rsidRPr="00D35C0D">
        <w:rPr>
          <w:spacing w:val="-47"/>
          <w:lang w:val="en-GB"/>
        </w:rPr>
        <w:t xml:space="preserve"> </w:t>
      </w:r>
      <w:r w:rsidRPr="00D35C0D">
        <w:rPr>
          <w:lang w:val="en-GB"/>
        </w:rPr>
        <w:t>apply.</w:t>
      </w:r>
    </w:p>
    <w:p w14:paraId="353F51D8" w14:textId="77777777" w:rsidR="008D1FE5" w:rsidRPr="00D35C0D" w:rsidRDefault="009A4B0A">
      <w:pPr>
        <w:pStyle w:val="BodyText"/>
        <w:spacing w:before="9"/>
        <w:ind w:left="0"/>
        <w:rPr>
          <w:sz w:val="14"/>
          <w:lang w:val="en-GB"/>
        </w:rPr>
      </w:pPr>
      <w:r w:rsidRPr="00D35C0D">
        <w:rPr>
          <w:noProof/>
          <w:lang w:val="en-GB"/>
        </w:rPr>
        <w:drawing>
          <wp:anchor distT="0" distB="0" distL="0" distR="0" simplePos="0" relativeHeight="14" behindDoc="0" locked="0" layoutInCell="1" allowOverlap="1" wp14:anchorId="6DF896F5" wp14:editId="1252BED4">
            <wp:simplePos x="0" y="0"/>
            <wp:positionH relativeFrom="page">
              <wp:posOffset>2524684</wp:posOffset>
            </wp:positionH>
            <wp:positionV relativeFrom="paragraph">
              <wp:posOffset>139307</wp:posOffset>
            </wp:positionV>
            <wp:extent cx="1535667" cy="2157983"/>
            <wp:effectExtent l="0" t="0" r="0" b="0"/>
            <wp:wrapTopAndBottom/>
            <wp:docPr id="37" name="image19.jpeg" descr="A screenshot of the visa application form where it asks if you are the applicant and over 18.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19.jpeg" descr="A screenshot of the visa application form where it asks if you are the applicant and over 18. "/>
                    <pic:cNvPicPr/>
                  </pic:nvPicPr>
                  <pic:blipFill>
                    <a:blip r:embed="rId62" cstate="print"/>
                    <a:stretch>
                      <a:fillRect/>
                    </a:stretch>
                  </pic:blipFill>
                  <pic:spPr>
                    <a:xfrm>
                      <a:off x="0" y="0"/>
                      <a:ext cx="1535667" cy="2157983"/>
                    </a:xfrm>
                    <a:prstGeom prst="rect">
                      <a:avLst/>
                    </a:prstGeom>
                  </pic:spPr>
                </pic:pic>
              </a:graphicData>
            </a:graphic>
          </wp:anchor>
        </w:drawing>
      </w:r>
    </w:p>
    <w:p w14:paraId="593392F3" w14:textId="77777777" w:rsidR="008D1FE5" w:rsidRPr="00D35C0D" w:rsidRDefault="008D1FE5">
      <w:pPr>
        <w:pStyle w:val="BodyText"/>
        <w:ind w:left="0"/>
        <w:rPr>
          <w:lang w:val="en-GB"/>
        </w:rPr>
      </w:pPr>
    </w:p>
    <w:p w14:paraId="2A99590F" w14:textId="77777777" w:rsidR="008D1FE5" w:rsidRPr="00D35C0D" w:rsidRDefault="008D1FE5">
      <w:pPr>
        <w:pStyle w:val="BodyText"/>
        <w:spacing w:before="9"/>
        <w:ind w:left="0"/>
        <w:rPr>
          <w:sz w:val="27"/>
          <w:lang w:val="en-GB"/>
        </w:rPr>
      </w:pPr>
    </w:p>
    <w:p w14:paraId="57FA53B0" w14:textId="77777777" w:rsidR="008D1FE5" w:rsidRPr="00D35C0D" w:rsidRDefault="009A4B0A">
      <w:pPr>
        <w:pStyle w:val="Heading1"/>
        <w:numPr>
          <w:ilvl w:val="0"/>
          <w:numId w:val="1"/>
        </w:numPr>
        <w:tabs>
          <w:tab w:val="left" w:pos="821"/>
        </w:tabs>
        <w:ind w:hanging="361"/>
        <w:rPr>
          <w:lang w:val="en-GB"/>
        </w:rPr>
      </w:pPr>
      <w:bookmarkStart w:id="13" w:name="_bookmark16"/>
      <w:bookmarkEnd w:id="13"/>
      <w:r w:rsidRPr="00D35C0D">
        <w:rPr>
          <w:color w:val="2D74B5"/>
          <w:lang w:val="en-GB"/>
        </w:rPr>
        <w:t>Immigration</w:t>
      </w:r>
      <w:r w:rsidRPr="00D35C0D">
        <w:rPr>
          <w:color w:val="2D74B5"/>
          <w:spacing w:val="-7"/>
          <w:lang w:val="en-GB"/>
        </w:rPr>
        <w:t xml:space="preserve"> </w:t>
      </w:r>
      <w:r w:rsidRPr="00D35C0D">
        <w:rPr>
          <w:color w:val="2D74B5"/>
          <w:lang w:val="en-GB"/>
        </w:rPr>
        <w:t>Health</w:t>
      </w:r>
      <w:r w:rsidRPr="00D35C0D">
        <w:rPr>
          <w:color w:val="2D74B5"/>
          <w:spacing w:val="-7"/>
          <w:lang w:val="en-GB"/>
        </w:rPr>
        <w:t xml:space="preserve"> </w:t>
      </w:r>
      <w:r w:rsidRPr="00D35C0D">
        <w:rPr>
          <w:color w:val="2D74B5"/>
          <w:lang w:val="en-GB"/>
        </w:rPr>
        <w:t>Surcharge</w:t>
      </w:r>
      <w:r w:rsidRPr="00D35C0D">
        <w:rPr>
          <w:color w:val="2D74B5"/>
          <w:spacing w:val="-7"/>
          <w:lang w:val="en-GB"/>
        </w:rPr>
        <w:t xml:space="preserve"> </w:t>
      </w:r>
      <w:r w:rsidRPr="00D35C0D">
        <w:rPr>
          <w:color w:val="2D74B5"/>
          <w:lang w:val="en-GB"/>
        </w:rPr>
        <w:t>(IHS)</w:t>
      </w:r>
    </w:p>
    <w:p w14:paraId="39696C77" w14:textId="77777777" w:rsidR="008D1FE5" w:rsidRPr="00D35C0D" w:rsidRDefault="008D1FE5">
      <w:pPr>
        <w:pStyle w:val="BodyText"/>
        <w:spacing w:before="8"/>
        <w:ind w:left="0"/>
        <w:rPr>
          <w:rFonts w:ascii="Calibri Light"/>
          <w:sz w:val="38"/>
          <w:lang w:val="en-GB"/>
        </w:rPr>
      </w:pPr>
    </w:p>
    <w:p w14:paraId="1C72EFCB" w14:textId="77777777" w:rsidR="008D1FE5" w:rsidRPr="00D35C0D" w:rsidRDefault="009A4B0A">
      <w:pPr>
        <w:pStyle w:val="BodyText"/>
        <w:spacing w:line="259" w:lineRule="auto"/>
        <w:ind w:right="473"/>
        <w:rPr>
          <w:lang w:val="en-GB"/>
        </w:rPr>
      </w:pPr>
      <w:r w:rsidRPr="00D35C0D">
        <w:rPr>
          <w:lang w:val="en-GB"/>
        </w:rPr>
        <w:t xml:space="preserve">Once you have completed the declaration, you will be directed to a separate webpage to </w:t>
      </w:r>
      <w:hyperlink r:id="rId63" w:anchor=":~:text=The%20IHS%20costs%20%C2%A3776,before%20and%20after%20your%20studies.">
        <w:r w:rsidRPr="35B3FC9C">
          <w:rPr>
            <w:rStyle w:val="Hyperlink"/>
            <w:lang w:val="en-GB"/>
          </w:rPr>
          <w:t>pay the Immigration Health Surcharge</w:t>
        </w:r>
      </w:hyperlink>
      <w:r w:rsidRPr="00D35C0D">
        <w:rPr>
          <w:lang w:val="en-GB"/>
        </w:rPr>
        <w:t>.</w:t>
      </w:r>
    </w:p>
    <w:p w14:paraId="635D771E" w14:textId="091F074A" w:rsidR="008D1FE5" w:rsidRPr="00D35C0D" w:rsidRDefault="009A4B0A" w:rsidP="009A622C">
      <w:pPr>
        <w:pStyle w:val="BodyText"/>
        <w:spacing w:before="162"/>
        <w:rPr>
          <w:lang w:val="en-GB"/>
        </w:rPr>
      </w:pPr>
      <w:r w:rsidRPr="00D35C0D">
        <w:rPr>
          <w:lang w:val="en-GB"/>
        </w:rPr>
        <w:t>Click</w:t>
      </w:r>
      <w:r w:rsidRPr="00D35C0D">
        <w:rPr>
          <w:spacing w:val="-3"/>
          <w:lang w:val="en-GB"/>
        </w:rPr>
        <w:t xml:space="preserve"> </w:t>
      </w:r>
      <w:r w:rsidRPr="00D35C0D">
        <w:rPr>
          <w:lang w:val="en-GB"/>
        </w:rPr>
        <w:t>on</w:t>
      </w:r>
      <w:r w:rsidRPr="00D35C0D">
        <w:rPr>
          <w:spacing w:val="-2"/>
          <w:lang w:val="en-GB"/>
        </w:rPr>
        <w:t xml:space="preserve"> </w:t>
      </w:r>
      <w:r w:rsidRPr="00D35C0D">
        <w:rPr>
          <w:lang w:val="en-GB"/>
        </w:rPr>
        <w:t>‘Go to</w:t>
      </w:r>
      <w:r w:rsidRPr="00D35C0D">
        <w:rPr>
          <w:spacing w:val="1"/>
          <w:lang w:val="en-GB"/>
        </w:rPr>
        <w:t xml:space="preserve"> </w:t>
      </w:r>
      <w:r w:rsidRPr="00D35C0D">
        <w:rPr>
          <w:lang w:val="en-GB"/>
        </w:rPr>
        <w:t>IHS</w:t>
      </w:r>
      <w:r w:rsidRPr="00D35C0D">
        <w:rPr>
          <w:spacing w:val="-4"/>
          <w:lang w:val="en-GB"/>
        </w:rPr>
        <w:t xml:space="preserve"> </w:t>
      </w:r>
      <w:r w:rsidRPr="00D35C0D">
        <w:rPr>
          <w:lang w:val="en-GB"/>
        </w:rPr>
        <w:t>website</w:t>
      </w:r>
      <w:r w:rsidR="00D35C0D" w:rsidRPr="00D35C0D">
        <w:rPr>
          <w:lang w:val="en-GB"/>
        </w:rPr>
        <w:t>.’</w:t>
      </w:r>
      <w:r w:rsidRPr="00D35C0D">
        <w:rPr>
          <w:spacing w:val="-2"/>
          <w:lang w:val="en-GB"/>
        </w:rPr>
        <w:t xml:space="preserve"> </w:t>
      </w:r>
      <w:r w:rsidRPr="00D35C0D">
        <w:rPr>
          <w:lang w:val="en-GB"/>
        </w:rPr>
        <w:t>You’ll</w:t>
      </w:r>
      <w:r w:rsidRPr="00D35C0D">
        <w:rPr>
          <w:spacing w:val="-3"/>
          <w:lang w:val="en-GB"/>
        </w:rPr>
        <w:t xml:space="preserve"> </w:t>
      </w:r>
      <w:r w:rsidRPr="00D35C0D">
        <w:rPr>
          <w:lang w:val="en-GB"/>
        </w:rPr>
        <w:t>then</w:t>
      </w:r>
      <w:r w:rsidRPr="00D35C0D">
        <w:rPr>
          <w:spacing w:val="-1"/>
          <w:lang w:val="en-GB"/>
        </w:rPr>
        <w:t xml:space="preserve"> </w:t>
      </w:r>
      <w:r w:rsidRPr="00D35C0D">
        <w:rPr>
          <w:lang w:val="en-GB"/>
        </w:rPr>
        <w:t>need</w:t>
      </w:r>
      <w:r w:rsidRPr="00D35C0D">
        <w:rPr>
          <w:spacing w:val="-1"/>
          <w:lang w:val="en-GB"/>
        </w:rPr>
        <w:t xml:space="preserve"> </w:t>
      </w:r>
      <w:r w:rsidRPr="00D35C0D">
        <w:rPr>
          <w:lang w:val="en-GB"/>
        </w:rPr>
        <w:t>to pay</w:t>
      </w:r>
      <w:r w:rsidRPr="00D35C0D">
        <w:rPr>
          <w:spacing w:val="-2"/>
          <w:lang w:val="en-GB"/>
        </w:rPr>
        <w:t xml:space="preserve"> </w:t>
      </w:r>
      <w:r w:rsidRPr="00D35C0D">
        <w:rPr>
          <w:lang w:val="en-GB"/>
        </w:rPr>
        <w:t>the IHS.</w:t>
      </w:r>
      <w:r w:rsidRPr="00D35C0D">
        <w:rPr>
          <w:spacing w:val="-2"/>
          <w:lang w:val="en-GB"/>
        </w:rPr>
        <w:t xml:space="preserve"> </w:t>
      </w:r>
    </w:p>
    <w:p w14:paraId="13AF9FBB" w14:textId="77777777" w:rsidR="008D1FE5" w:rsidRPr="00D35C0D" w:rsidRDefault="008D1FE5">
      <w:pPr>
        <w:pStyle w:val="BodyText"/>
        <w:spacing w:before="4"/>
        <w:ind w:left="0"/>
        <w:rPr>
          <w:sz w:val="10"/>
          <w:lang w:val="en-GB"/>
        </w:rPr>
      </w:pPr>
    </w:p>
    <w:p w14:paraId="494F51BE" w14:textId="77777777" w:rsidR="008D1FE5" w:rsidRPr="00D35C0D" w:rsidRDefault="009A4B0A">
      <w:pPr>
        <w:pStyle w:val="BodyText"/>
        <w:spacing w:before="159"/>
        <w:rPr>
          <w:lang w:val="en-GB"/>
        </w:rPr>
      </w:pPr>
      <w:r w:rsidRPr="00D35C0D">
        <w:rPr>
          <w:lang w:val="en-GB"/>
        </w:rPr>
        <w:t>On</w:t>
      </w:r>
      <w:r w:rsidRPr="00D35C0D">
        <w:rPr>
          <w:spacing w:val="-2"/>
          <w:lang w:val="en-GB"/>
        </w:rPr>
        <w:t xml:space="preserve"> </w:t>
      </w:r>
      <w:r w:rsidRPr="00D35C0D">
        <w:rPr>
          <w:lang w:val="en-GB"/>
        </w:rPr>
        <w:t>the</w:t>
      </w:r>
      <w:r w:rsidRPr="00D35C0D">
        <w:rPr>
          <w:spacing w:val="-2"/>
          <w:lang w:val="en-GB"/>
        </w:rPr>
        <w:t xml:space="preserve"> </w:t>
      </w:r>
      <w:r w:rsidRPr="00D35C0D">
        <w:rPr>
          <w:lang w:val="en-GB"/>
        </w:rPr>
        <w:t>first</w:t>
      </w:r>
      <w:r w:rsidRPr="00D35C0D">
        <w:rPr>
          <w:spacing w:val="-1"/>
          <w:lang w:val="en-GB"/>
        </w:rPr>
        <w:t xml:space="preserve"> </w:t>
      </w:r>
      <w:r w:rsidRPr="00D35C0D">
        <w:rPr>
          <w:lang w:val="en-GB"/>
        </w:rPr>
        <w:t>IHS</w:t>
      </w:r>
      <w:r w:rsidRPr="00D35C0D">
        <w:rPr>
          <w:spacing w:val="-3"/>
          <w:lang w:val="en-GB"/>
        </w:rPr>
        <w:t xml:space="preserve"> </w:t>
      </w:r>
      <w:r w:rsidRPr="00D35C0D">
        <w:rPr>
          <w:lang w:val="en-GB"/>
        </w:rPr>
        <w:t>webpage,</w:t>
      </w:r>
      <w:r w:rsidRPr="00D35C0D">
        <w:rPr>
          <w:spacing w:val="-3"/>
          <w:lang w:val="en-GB"/>
        </w:rPr>
        <w:t xml:space="preserve"> </w:t>
      </w:r>
      <w:r w:rsidRPr="00D35C0D">
        <w:rPr>
          <w:lang w:val="en-GB"/>
        </w:rPr>
        <w:t>you</w:t>
      </w:r>
      <w:r w:rsidRPr="00D35C0D">
        <w:rPr>
          <w:spacing w:val="-2"/>
          <w:lang w:val="en-GB"/>
        </w:rPr>
        <w:t xml:space="preserve"> </w:t>
      </w:r>
      <w:r w:rsidRPr="00D35C0D">
        <w:rPr>
          <w:lang w:val="en-GB"/>
        </w:rPr>
        <w:t>will</w:t>
      </w:r>
      <w:r w:rsidRPr="00D35C0D">
        <w:rPr>
          <w:spacing w:val="-2"/>
          <w:lang w:val="en-GB"/>
        </w:rPr>
        <w:t xml:space="preserve"> </w:t>
      </w:r>
      <w:r w:rsidRPr="00D35C0D">
        <w:rPr>
          <w:lang w:val="en-GB"/>
        </w:rPr>
        <w:t>just</w:t>
      </w:r>
      <w:r w:rsidRPr="00D35C0D">
        <w:rPr>
          <w:spacing w:val="-1"/>
          <w:lang w:val="en-GB"/>
        </w:rPr>
        <w:t xml:space="preserve"> </w:t>
      </w:r>
      <w:r w:rsidRPr="00D35C0D">
        <w:rPr>
          <w:lang w:val="en-GB"/>
        </w:rPr>
        <w:t>need</w:t>
      </w:r>
      <w:r w:rsidRPr="00D35C0D">
        <w:rPr>
          <w:spacing w:val="-2"/>
          <w:lang w:val="en-GB"/>
        </w:rPr>
        <w:t xml:space="preserve"> </w:t>
      </w:r>
      <w:r w:rsidRPr="00D35C0D">
        <w:rPr>
          <w:lang w:val="en-GB"/>
        </w:rPr>
        <w:t>to</w:t>
      </w:r>
      <w:r w:rsidRPr="00D35C0D">
        <w:rPr>
          <w:spacing w:val="-1"/>
          <w:lang w:val="en-GB"/>
        </w:rPr>
        <w:t xml:space="preserve"> </w:t>
      </w:r>
      <w:r w:rsidRPr="00D35C0D">
        <w:rPr>
          <w:lang w:val="en-GB"/>
        </w:rPr>
        <w:t>read</w:t>
      </w:r>
      <w:r w:rsidRPr="00D35C0D">
        <w:rPr>
          <w:spacing w:val="-5"/>
          <w:lang w:val="en-GB"/>
        </w:rPr>
        <w:t xml:space="preserve"> </w:t>
      </w:r>
      <w:r w:rsidRPr="00D35C0D">
        <w:rPr>
          <w:lang w:val="en-GB"/>
        </w:rPr>
        <w:t>the information</w:t>
      </w:r>
      <w:r w:rsidRPr="00D35C0D">
        <w:rPr>
          <w:spacing w:val="-3"/>
          <w:lang w:val="en-GB"/>
        </w:rPr>
        <w:t xml:space="preserve"> </w:t>
      </w:r>
      <w:r w:rsidRPr="00D35C0D">
        <w:rPr>
          <w:lang w:val="en-GB"/>
        </w:rPr>
        <w:t>about</w:t>
      </w:r>
      <w:r w:rsidRPr="00D35C0D">
        <w:rPr>
          <w:spacing w:val="-1"/>
          <w:lang w:val="en-GB"/>
        </w:rPr>
        <w:t xml:space="preserve"> </w:t>
      </w:r>
      <w:r w:rsidRPr="00D35C0D">
        <w:rPr>
          <w:lang w:val="en-GB"/>
        </w:rPr>
        <w:t>the</w:t>
      </w:r>
      <w:r w:rsidRPr="00D35C0D">
        <w:rPr>
          <w:spacing w:val="-1"/>
          <w:lang w:val="en-GB"/>
        </w:rPr>
        <w:t xml:space="preserve"> </w:t>
      </w:r>
      <w:r w:rsidRPr="00D35C0D">
        <w:rPr>
          <w:lang w:val="en-GB"/>
        </w:rPr>
        <w:t>cost.</w:t>
      </w:r>
      <w:r w:rsidRPr="00D35C0D">
        <w:rPr>
          <w:spacing w:val="-2"/>
          <w:lang w:val="en-GB"/>
        </w:rPr>
        <w:t xml:space="preserve"> </w:t>
      </w:r>
      <w:r w:rsidRPr="00D35C0D">
        <w:rPr>
          <w:lang w:val="en-GB"/>
        </w:rPr>
        <w:t>Click</w:t>
      </w:r>
      <w:r w:rsidRPr="00D35C0D">
        <w:rPr>
          <w:spacing w:val="-3"/>
          <w:lang w:val="en-GB"/>
        </w:rPr>
        <w:t xml:space="preserve"> </w:t>
      </w:r>
      <w:r w:rsidRPr="00D35C0D">
        <w:rPr>
          <w:lang w:val="en-GB"/>
        </w:rPr>
        <w:t>‘Continue’</w:t>
      </w:r>
    </w:p>
    <w:p w14:paraId="02FFB8F9" w14:textId="77777777" w:rsidR="008D1FE5" w:rsidRPr="00D35C0D" w:rsidRDefault="009A4B0A">
      <w:pPr>
        <w:pStyle w:val="BodyText"/>
        <w:spacing w:before="23"/>
        <w:rPr>
          <w:lang w:val="en-GB"/>
        </w:rPr>
      </w:pPr>
      <w:r w:rsidRPr="00D35C0D">
        <w:rPr>
          <w:lang w:val="en-GB"/>
        </w:rPr>
        <w:t>after</w:t>
      </w:r>
      <w:r w:rsidRPr="00D35C0D">
        <w:rPr>
          <w:spacing w:val="-1"/>
          <w:lang w:val="en-GB"/>
        </w:rPr>
        <w:t xml:space="preserve"> </w:t>
      </w:r>
      <w:r w:rsidRPr="00D35C0D">
        <w:rPr>
          <w:lang w:val="en-GB"/>
        </w:rPr>
        <w:t>reading</w:t>
      </w:r>
      <w:r w:rsidRPr="00D35C0D">
        <w:rPr>
          <w:spacing w:val="-1"/>
          <w:lang w:val="en-GB"/>
        </w:rPr>
        <w:t xml:space="preserve"> </w:t>
      </w:r>
      <w:r w:rsidRPr="00D35C0D">
        <w:rPr>
          <w:lang w:val="en-GB"/>
        </w:rPr>
        <w:t>that page.</w:t>
      </w:r>
    </w:p>
    <w:p w14:paraId="2767DEDB" w14:textId="77777777" w:rsidR="008D1FE5" w:rsidRPr="00D35C0D" w:rsidRDefault="008D1FE5">
      <w:pPr>
        <w:sectPr w:rsidR="008D1FE5" w:rsidRPr="00D35C0D">
          <w:headerReference w:type="default" r:id="rId64"/>
          <w:pgSz w:w="11910" w:h="16840"/>
          <w:pgMar w:top="1580" w:right="1320" w:bottom="1200" w:left="1340" w:header="0" w:footer="1000" w:gutter="0"/>
          <w:cols w:space="720"/>
        </w:sectPr>
      </w:pPr>
    </w:p>
    <w:p w14:paraId="56DD4C74" w14:textId="77777777" w:rsidR="008D1FE5" w:rsidRPr="00D35C0D" w:rsidRDefault="00EE7033">
      <w:pPr>
        <w:pStyle w:val="BodyText"/>
        <w:rPr>
          <w:sz w:val="20"/>
          <w:lang w:val="en-GB"/>
        </w:rPr>
      </w:pPr>
      <w:r>
        <w:rPr>
          <w:sz w:val="20"/>
          <w:lang w:val="en-GB"/>
        </w:rPr>
      </w:r>
      <w:r>
        <w:rPr>
          <w:sz w:val="20"/>
          <w:lang w:val="en-GB"/>
        </w:rPr>
        <w:pict w14:anchorId="55DADD09">
          <v:group id="_x0000_s2050" alt="Screenshots of the IHS payment pages that show it will will display in information is missing and say what needs completing. " style="width:443pt;height:175.5pt;mso-position-horizontal-relative:char;mso-position-vertical-relative:line" coordsize="8860,35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2052" type="#_x0000_t75" style="position:absolute;width:4350;height:3498">
              <v:imagedata r:id="rId65" o:title=""/>
            </v:shape>
            <v:shape id="_x0000_s2051" type="#_x0000_t75" style="position:absolute;left:4399;width:4460;height:3510">
              <v:imagedata r:id="rId66" o:title=""/>
            </v:shape>
            <w10:anchorlock/>
          </v:group>
        </w:pict>
      </w:r>
    </w:p>
    <w:p w14:paraId="02CAE745" w14:textId="77777777" w:rsidR="008D1FE5" w:rsidRPr="00D35C0D" w:rsidRDefault="008D1FE5">
      <w:pPr>
        <w:pStyle w:val="BodyText"/>
        <w:spacing w:before="5"/>
        <w:ind w:left="0"/>
        <w:rPr>
          <w:sz w:val="9"/>
          <w:lang w:val="en-GB"/>
        </w:rPr>
      </w:pPr>
    </w:p>
    <w:p w14:paraId="3D16EF79" w14:textId="77777777" w:rsidR="008D1FE5" w:rsidRPr="00D35C0D" w:rsidRDefault="009A4B0A">
      <w:pPr>
        <w:pStyle w:val="BodyText"/>
        <w:spacing w:before="56" w:line="259" w:lineRule="auto"/>
        <w:ind w:right="578"/>
        <w:rPr>
          <w:lang w:val="en-GB"/>
        </w:rPr>
      </w:pPr>
      <w:r w:rsidRPr="00D35C0D">
        <w:rPr>
          <w:lang w:val="en-GB"/>
        </w:rPr>
        <w:t>You may need to answer some additional questions about your planned stay in the UK and your</w:t>
      </w:r>
      <w:r w:rsidRPr="00D35C0D">
        <w:rPr>
          <w:spacing w:val="-47"/>
          <w:lang w:val="en-GB"/>
        </w:rPr>
        <w:t xml:space="preserve"> </w:t>
      </w:r>
      <w:r w:rsidRPr="00D35C0D">
        <w:rPr>
          <w:lang w:val="en-GB"/>
        </w:rPr>
        <w:t>course</w:t>
      </w:r>
      <w:r w:rsidRPr="00D35C0D">
        <w:rPr>
          <w:spacing w:val="-3"/>
          <w:lang w:val="en-GB"/>
        </w:rPr>
        <w:t xml:space="preserve"> </w:t>
      </w:r>
      <w:r w:rsidRPr="00D35C0D">
        <w:rPr>
          <w:lang w:val="en-GB"/>
        </w:rPr>
        <w:t>details</w:t>
      </w:r>
      <w:r w:rsidRPr="00D35C0D">
        <w:rPr>
          <w:spacing w:val="-3"/>
          <w:lang w:val="en-GB"/>
        </w:rPr>
        <w:t xml:space="preserve"> </w:t>
      </w:r>
      <w:r w:rsidRPr="00D35C0D">
        <w:rPr>
          <w:lang w:val="en-GB"/>
        </w:rPr>
        <w:t>again.</w:t>
      </w:r>
      <w:r w:rsidRPr="00D35C0D">
        <w:rPr>
          <w:spacing w:val="-1"/>
          <w:lang w:val="en-GB"/>
        </w:rPr>
        <w:t xml:space="preserve"> </w:t>
      </w:r>
      <w:r w:rsidRPr="00D35C0D">
        <w:rPr>
          <w:lang w:val="en-GB"/>
        </w:rPr>
        <w:t>This is</w:t>
      </w:r>
      <w:r w:rsidRPr="00D35C0D">
        <w:rPr>
          <w:spacing w:val="-3"/>
          <w:lang w:val="en-GB"/>
        </w:rPr>
        <w:t xml:space="preserve"> </w:t>
      </w:r>
      <w:r w:rsidRPr="00D35C0D">
        <w:rPr>
          <w:lang w:val="en-GB"/>
        </w:rPr>
        <w:t>so</w:t>
      </w:r>
      <w:r w:rsidRPr="00D35C0D">
        <w:rPr>
          <w:spacing w:val="-1"/>
          <w:lang w:val="en-GB"/>
        </w:rPr>
        <w:t xml:space="preserve"> </w:t>
      </w:r>
      <w:r w:rsidRPr="00D35C0D">
        <w:rPr>
          <w:lang w:val="en-GB"/>
        </w:rPr>
        <w:t>that the IHS</w:t>
      </w:r>
      <w:r w:rsidRPr="00D35C0D">
        <w:rPr>
          <w:spacing w:val="-1"/>
          <w:lang w:val="en-GB"/>
        </w:rPr>
        <w:t xml:space="preserve"> </w:t>
      </w:r>
      <w:r w:rsidRPr="00D35C0D">
        <w:rPr>
          <w:lang w:val="en-GB"/>
        </w:rPr>
        <w:t>can</w:t>
      </w:r>
      <w:r w:rsidRPr="00D35C0D">
        <w:rPr>
          <w:spacing w:val="-1"/>
          <w:lang w:val="en-GB"/>
        </w:rPr>
        <w:t xml:space="preserve"> </w:t>
      </w:r>
      <w:r w:rsidRPr="00D35C0D">
        <w:rPr>
          <w:lang w:val="en-GB"/>
        </w:rPr>
        <w:t>be</w:t>
      </w:r>
      <w:r w:rsidRPr="00D35C0D">
        <w:rPr>
          <w:spacing w:val="1"/>
          <w:lang w:val="en-GB"/>
        </w:rPr>
        <w:t xml:space="preserve"> </w:t>
      </w:r>
      <w:r w:rsidRPr="00D35C0D">
        <w:rPr>
          <w:lang w:val="en-GB"/>
        </w:rPr>
        <w:t>calculated correctly.</w:t>
      </w:r>
    </w:p>
    <w:p w14:paraId="33EDD1A6" w14:textId="77777777" w:rsidR="008D1FE5" w:rsidRPr="00D35C0D" w:rsidRDefault="009A4B0A">
      <w:pPr>
        <w:pStyle w:val="BodyText"/>
        <w:spacing w:before="159"/>
        <w:rPr>
          <w:lang w:val="en-GB"/>
        </w:rPr>
      </w:pPr>
      <w:r w:rsidRPr="00D35C0D">
        <w:rPr>
          <w:lang w:val="en-GB"/>
        </w:rPr>
        <w:t>In</w:t>
      </w:r>
      <w:r w:rsidRPr="00D35C0D">
        <w:rPr>
          <w:spacing w:val="-2"/>
          <w:lang w:val="en-GB"/>
        </w:rPr>
        <w:t xml:space="preserve"> </w:t>
      </w:r>
      <w:r w:rsidRPr="00D35C0D">
        <w:rPr>
          <w:lang w:val="en-GB"/>
        </w:rPr>
        <w:t>the</w:t>
      </w:r>
      <w:r w:rsidRPr="00D35C0D">
        <w:rPr>
          <w:spacing w:val="1"/>
          <w:lang w:val="en-GB"/>
        </w:rPr>
        <w:t xml:space="preserve"> </w:t>
      </w:r>
      <w:r w:rsidRPr="00D35C0D">
        <w:rPr>
          <w:lang w:val="en-GB"/>
        </w:rPr>
        <w:t>question,</w:t>
      </w:r>
      <w:r w:rsidRPr="00D35C0D">
        <w:rPr>
          <w:spacing w:val="-3"/>
          <w:lang w:val="en-GB"/>
        </w:rPr>
        <w:t xml:space="preserve"> </w:t>
      </w:r>
      <w:r w:rsidRPr="00D35C0D">
        <w:rPr>
          <w:lang w:val="en-GB"/>
        </w:rPr>
        <w:t>“Are</w:t>
      </w:r>
      <w:r w:rsidRPr="00D35C0D">
        <w:rPr>
          <w:spacing w:val="-2"/>
          <w:lang w:val="en-GB"/>
        </w:rPr>
        <w:t xml:space="preserve"> </w:t>
      </w:r>
      <w:r w:rsidRPr="00D35C0D">
        <w:rPr>
          <w:lang w:val="en-GB"/>
        </w:rPr>
        <w:t>you</w:t>
      </w:r>
      <w:r w:rsidRPr="00D35C0D">
        <w:rPr>
          <w:spacing w:val="-1"/>
          <w:lang w:val="en-GB"/>
        </w:rPr>
        <w:t xml:space="preserve"> </w:t>
      </w:r>
      <w:r w:rsidRPr="00D35C0D">
        <w:rPr>
          <w:lang w:val="en-GB"/>
        </w:rPr>
        <w:t>applying</w:t>
      </w:r>
      <w:r w:rsidRPr="00D35C0D">
        <w:rPr>
          <w:spacing w:val="-2"/>
          <w:lang w:val="en-GB"/>
        </w:rPr>
        <w:t xml:space="preserve"> </w:t>
      </w:r>
      <w:r w:rsidRPr="00D35C0D">
        <w:rPr>
          <w:lang w:val="en-GB"/>
        </w:rPr>
        <w:t>from</w:t>
      </w:r>
      <w:r w:rsidRPr="00D35C0D">
        <w:rPr>
          <w:spacing w:val="1"/>
          <w:lang w:val="en-GB"/>
        </w:rPr>
        <w:t xml:space="preserve"> </w:t>
      </w:r>
      <w:r w:rsidRPr="00D35C0D">
        <w:rPr>
          <w:lang w:val="en-GB"/>
        </w:rPr>
        <w:t>within</w:t>
      </w:r>
      <w:r w:rsidRPr="00D35C0D">
        <w:rPr>
          <w:spacing w:val="-1"/>
          <w:lang w:val="en-GB"/>
        </w:rPr>
        <w:t xml:space="preserve"> </w:t>
      </w:r>
      <w:r w:rsidRPr="00D35C0D">
        <w:rPr>
          <w:lang w:val="en-GB"/>
        </w:rPr>
        <w:t>the UK?”</w:t>
      </w:r>
      <w:r w:rsidRPr="00D35C0D">
        <w:rPr>
          <w:spacing w:val="-1"/>
          <w:lang w:val="en-GB"/>
        </w:rPr>
        <w:t xml:space="preserve"> </w:t>
      </w:r>
      <w:r w:rsidRPr="00D35C0D">
        <w:rPr>
          <w:lang w:val="en-GB"/>
        </w:rPr>
        <w:t>you</w:t>
      </w:r>
      <w:r w:rsidRPr="00D35C0D">
        <w:rPr>
          <w:spacing w:val="-2"/>
          <w:lang w:val="en-GB"/>
        </w:rPr>
        <w:t xml:space="preserve"> </w:t>
      </w:r>
      <w:r w:rsidRPr="00D35C0D">
        <w:rPr>
          <w:lang w:val="en-GB"/>
        </w:rPr>
        <w:t>can</w:t>
      </w:r>
      <w:r w:rsidRPr="00D35C0D">
        <w:rPr>
          <w:spacing w:val="-1"/>
          <w:lang w:val="en-GB"/>
        </w:rPr>
        <w:t xml:space="preserve"> </w:t>
      </w:r>
      <w:r w:rsidRPr="00D35C0D">
        <w:rPr>
          <w:lang w:val="en-GB"/>
        </w:rPr>
        <w:t>answer</w:t>
      </w:r>
      <w:r w:rsidRPr="00D35C0D">
        <w:rPr>
          <w:spacing w:val="-2"/>
          <w:lang w:val="en-GB"/>
        </w:rPr>
        <w:t xml:space="preserve"> </w:t>
      </w:r>
      <w:r w:rsidRPr="00D35C0D">
        <w:rPr>
          <w:lang w:val="en-GB"/>
        </w:rPr>
        <w:t>“no”</w:t>
      </w:r>
      <w:r w:rsidRPr="00D35C0D">
        <w:rPr>
          <w:spacing w:val="-2"/>
          <w:lang w:val="en-GB"/>
        </w:rPr>
        <w:t xml:space="preserve"> </w:t>
      </w:r>
      <w:r w:rsidRPr="00D35C0D">
        <w:rPr>
          <w:lang w:val="en-GB"/>
        </w:rPr>
        <w:t>as</w:t>
      </w:r>
      <w:r w:rsidRPr="00D35C0D">
        <w:rPr>
          <w:spacing w:val="-2"/>
          <w:lang w:val="en-GB"/>
        </w:rPr>
        <w:t xml:space="preserve"> </w:t>
      </w:r>
      <w:r w:rsidRPr="00D35C0D">
        <w:rPr>
          <w:lang w:val="en-GB"/>
        </w:rPr>
        <w:t>you</w:t>
      </w:r>
      <w:r w:rsidRPr="00D35C0D">
        <w:rPr>
          <w:spacing w:val="-1"/>
          <w:lang w:val="en-GB"/>
        </w:rPr>
        <w:t xml:space="preserve"> </w:t>
      </w:r>
      <w:r w:rsidRPr="00D35C0D">
        <w:rPr>
          <w:lang w:val="en-GB"/>
        </w:rPr>
        <w:t>are</w:t>
      </w:r>
      <w:r w:rsidRPr="00D35C0D">
        <w:rPr>
          <w:spacing w:val="-3"/>
          <w:lang w:val="en-GB"/>
        </w:rPr>
        <w:t xml:space="preserve"> </w:t>
      </w:r>
      <w:r w:rsidRPr="00D35C0D">
        <w:rPr>
          <w:lang w:val="en-GB"/>
        </w:rPr>
        <w:t>making</w:t>
      </w:r>
    </w:p>
    <w:p w14:paraId="45908BDF" w14:textId="77777777" w:rsidR="008D1FE5" w:rsidRPr="00D35C0D" w:rsidRDefault="009A4B0A">
      <w:pPr>
        <w:pStyle w:val="BodyText"/>
        <w:spacing w:before="22"/>
        <w:rPr>
          <w:lang w:val="en-GB"/>
        </w:rPr>
      </w:pPr>
      <w:r w:rsidRPr="00D35C0D">
        <w:rPr>
          <w:lang w:val="en-GB"/>
        </w:rPr>
        <w:t>your</w:t>
      </w:r>
      <w:r w:rsidRPr="00D35C0D">
        <w:rPr>
          <w:spacing w:val="-2"/>
          <w:lang w:val="en-GB"/>
        </w:rPr>
        <w:t xml:space="preserve"> </w:t>
      </w:r>
      <w:r w:rsidRPr="00D35C0D">
        <w:rPr>
          <w:lang w:val="en-GB"/>
        </w:rPr>
        <w:t>visa application</w:t>
      </w:r>
      <w:r w:rsidRPr="00D35C0D">
        <w:rPr>
          <w:spacing w:val="-3"/>
          <w:lang w:val="en-GB"/>
        </w:rPr>
        <w:t xml:space="preserve"> </w:t>
      </w:r>
      <w:r w:rsidRPr="00D35C0D">
        <w:rPr>
          <w:lang w:val="en-GB"/>
        </w:rPr>
        <w:t>outside</w:t>
      </w:r>
      <w:r w:rsidRPr="00D35C0D">
        <w:rPr>
          <w:spacing w:val="2"/>
          <w:lang w:val="en-GB"/>
        </w:rPr>
        <w:t xml:space="preserve"> </w:t>
      </w:r>
      <w:r w:rsidRPr="00D35C0D">
        <w:rPr>
          <w:lang w:val="en-GB"/>
        </w:rPr>
        <w:t>the</w:t>
      </w:r>
      <w:r w:rsidRPr="00D35C0D">
        <w:rPr>
          <w:spacing w:val="-2"/>
          <w:lang w:val="en-GB"/>
        </w:rPr>
        <w:t xml:space="preserve"> </w:t>
      </w:r>
      <w:r w:rsidRPr="00D35C0D">
        <w:rPr>
          <w:lang w:val="en-GB"/>
        </w:rPr>
        <w:t>UK.</w:t>
      </w:r>
    </w:p>
    <w:p w14:paraId="5552B730" w14:textId="21E82C06" w:rsidR="008D1FE5" w:rsidRPr="00D35C0D" w:rsidRDefault="009A4B0A">
      <w:pPr>
        <w:pStyle w:val="BodyText"/>
        <w:spacing w:before="181" w:line="259" w:lineRule="auto"/>
        <w:ind w:right="407"/>
        <w:rPr>
          <w:lang w:val="en-GB"/>
        </w:rPr>
      </w:pPr>
      <w:r w:rsidRPr="00D35C0D">
        <w:rPr>
          <w:lang w:val="en-GB"/>
        </w:rPr>
        <w:t xml:space="preserve">In the question, “Are you applying to stay in the Isle of Man, </w:t>
      </w:r>
      <w:r w:rsidR="00D35C0D" w:rsidRPr="00D35C0D">
        <w:rPr>
          <w:lang w:val="en-GB"/>
        </w:rPr>
        <w:t>Jersey</w:t>
      </w:r>
      <w:r w:rsidRPr="00D35C0D">
        <w:rPr>
          <w:lang w:val="en-GB"/>
        </w:rPr>
        <w:t xml:space="preserve"> or Guernsey?” you can answer</w:t>
      </w:r>
      <w:r w:rsidRPr="00D35C0D">
        <w:rPr>
          <w:spacing w:val="-47"/>
          <w:lang w:val="en-GB"/>
        </w:rPr>
        <w:t xml:space="preserve"> </w:t>
      </w:r>
      <w:r w:rsidRPr="00D35C0D">
        <w:rPr>
          <w:lang w:val="en-GB"/>
        </w:rPr>
        <w:t>“no” unless</w:t>
      </w:r>
      <w:r w:rsidRPr="00D35C0D">
        <w:rPr>
          <w:spacing w:val="-2"/>
          <w:lang w:val="en-GB"/>
        </w:rPr>
        <w:t xml:space="preserve"> </w:t>
      </w:r>
      <w:r w:rsidRPr="00D35C0D">
        <w:rPr>
          <w:lang w:val="en-GB"/>
        </w:rPr>
        <w:t>you</w:t>
      </w:r>
      <w:r w:rsidRPr="00D35C0D">
        <w:rPr>
          <w:spacing w:val="-1"/>
          <w:lang w:val="en-GB"/>
        </w:rPr>
        <w:t xml:space="preserve"> </w:t>
      </w:r>
      <w:r w:rsidRPr="00D35C0D">
        <w:rPr>
          <w:lang w:val="en-GB"/>
        </w:rPr>
        <w:t>are</w:t>
      </w:r>
      <w:r w:rsidRPr="00D35C0D">
        <w:rPr>
          <w:spacing w:val="-2"/>
          <w:lang w:val="en-GB"/>
        </w:rPr>
        <w:t xml:space="preserve"> </w:t>
      </w:r>
      <w:r w:rsidRPr="00D35C0D">
        <w:rPr>
          <w:lang w:val="en-GB"/>
        </w:rPr>
        <w:t>applying</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stay</w:t>
      </w:r>
      <w:r w:rsidRPr="00D35C0D">
        <w:rPr>
          <w:spacing w:val="-3"/>
          <w:lang w:val="en-GB"/>
        </w:rPr>
        <w:t xml:space="preserve"> </w:t>
      </w:r>
      <w:r w:rsidRPr="00D35C0D">
        <w:rPr>
          <w:lang w:val="en-GB"/>
        </w:rPr>
        <w:t>in one</w:t>
      </w:r>
      <w:r w:rsidRPr="00D35C0D">
        <w:rPr>
          <w:spacing w:val="-2"/>
          <w:lang w:val="en-GB"/>
        </w:rPr>
        <w:t xml:space="preserve"> </w:t>
      </w:r>
      <w:r w:rsidRPr="00D35C0D">
        <w:rPr>
          <w:lang w:val="en-GB"/>
        </w:rPr>
        <w:t>of those</w:t>
      </w:r>
      <w:r w:rsidRPr="00D35C0D">
        <w:rPr>
          <w:spacing w:val="1"/>
          <w:lang w:val="en-GB"/>
        </w:rPr>
        <w:t xml:space="preserve"> </w:t>
      </w:r>
      <w:r w:rsidRPr="00D35C0D">
        <w:rPr>
          <w:lang w:val="en-GB"/>
        </w:rPr>
        <w:t>islands.</w:t>
      </w:r>
    </w:p>
    <w:p w14:paraId="614A89B9" w14:textId="77777777" w:rsidR="008D1FE5" w:rsidRPr="00D35C0D" w:rsidRDefault="009A4B0A">
      <w:pPr>
        <w:pStyle w:val="BodyText"/>
        <w:spacing w:before="161"/>
        <w:rPr>
          <w:lang w:val="en-GB"/>
        </w:rPr>
      </w:pPr>
      <w:r w:rsidRPr="00D35C0D">
        <w:rPr>
          <w:lang w:val="en-GB"/>
        </w:rPr>
        <w:t>Once</w:t>
      </w:r>
      <w:r w:rsidRPr="00D35C0D">
        <w:rPr>
          <w:spacing w:val="-3"/>
          <w:lang w:val="en-GB"/>
        </w:rPr>
        <w:t xml:space="preserve"> </w:t>
      </w:r>
      <w:r w:rsidRPr="00D35C0D">
        <w:rPr>
          <w:lang w:val="en-GB"/>
        </w:rPr>
        <w:t>you</w:t>
      </w:r>
      <w:r w:rsidRPr="00D35C0D">
        <w:rPr>
          <w:spacing w:val="-2"/>
          <w:lang w:val="en-GB"/>
        </w:rPr>
        <w:t xml:space="preserve"> </w:t>
      </w:r>
      <w:r w:rsidRPr="00D35C0D">
        <w:rPr>
          <w:lang w:val="en-GB"/>
        </w:rPr>
        <w:t>have</w:t>
      </w:r>
      <w:r w:rsidRPr="00D35C0D">
        <w:rPr>
          <w:spacing w:val="-2"/>
          <w:lang w:val="en-GB"/>
        </w:rPr>
        <w:t xml:space="preserve"> </w:t>
      </w:r>
      <w:r w:rsidRPr="00D35C0D">
        <w:rPr>
          <w:lang w:val="en-GB"/>
        </w:rPr>
        <w:t>completed</w:t>
      </w:r>
      <w:r w:rsidRPr="00D35C0D">
        <w:rPr>
          <w:spacing w:val="-4"/>
          <w:lang w:val="en-GB"/>
        </w:rPr>
        <w:t xml:space="preserve"> </w:t>
      </w:r>
      <w:r w:rsidRPr="00D35C0D">
        <w:rPr>
          <w:lang w:val="en-GB"/>
        </w:rPr>
        <w:t>this information,</w:t>
      </w:r>
      <w:r w:rsidRPr="00D35C0D">
        <w:rPr>
          <w:spacing w:val="-3"/>
          <w:lang w:val="en-GB"/>
        </w:rPr>
        <w:t xml:space="preserve"> </w:t>
      </w:r>
      <w:r w:rsidRPr="00D35C0D">
        <w:rPr>
          <w:lang w:val="en-GB"/>
        </w:rPr>
        <w:t>you</w:t>
      </w:r>
      <w:r w:rsidRPr="00D35C0D">
        <w:rPr>
          <w:spacing w:val="-3"/>
          <w:lang w:val="en-GB"/>
        </w:rPr>
        <w:t xml:space="preserve"> </w:t>
      </w:r>
      <w:r w:rsidRPr="00D35C0D">
        <w:rPr>
          <w:lang w:val="en-GB"/>
        </w:rPr>
        <w:t>will</w:t>
      </w:r>
      <w:r w:rsidRPr="00D35C0D">
        <w:rPr>
          <w:spacing w:val="-1"/>
          <w:lang w:val="en-GB"/>
        </w:rPr>
        <w:t xml:space="preserve"> </w:t>
      </w:r>
      <w:r w:rsidRPr="00D35C0D">
        <w:rPr>
          <w:lang w:val="en-GB"/>
        </w:rPr>
        <w:t>be</w:t>
      </w:r>
      <w:r w:rsidRPr="00D35C0D">
        <w:rPr>
          <w:spacing w:val="1"/>
          <w:lang w:val="en-GB"/>
        </w:rPr>
        <w:t xml:space="preserve"> </w:t>
      </w:r>
      <w:r w:rsidRPr="00D35C0D">
        <w:rPr>
          <w:lang w:val="en-GB"/>
        </w:rPr>
        <w:t>able</w:t>
      </w:r>
      <w:r w:rsidRPr="00D35C0D">
        <w:rPr>
          <w:spacing w:val="-3"/>
          <w:lang w:val="en-GB"/>
        </w:rPr>
        <w:t xml:space="preserve"> </w:t>
      </w:r>
      <w:r w:rsidRPr="00D35C0D">
        <w:rPr>
          <w:lang w:val="en-GB"/>
        </w:rPr>
        <w:t>to</w:t>
      </w:r>
      <w:r w:rsidRPr="00D35C0D">
        <w:rPr>
          <w:spacing w:val="1"/>
          <w:lang w:val="en-GB"/>
        </w:rPr>
        <w:t xml:space="preserve"> </w:t>
      </w:r>
      <w:r w:rsidRPr="00D35C0D">
        <w:rPr>
          <w:lang w:val="en-GB"/>
        </w:rPr>
        <w:t>pay</w:t>
      </w:r>
      <w:r w:rsidRPr="00D35C0D">
        <w:rPr>
          <w:spacing w:val="-1"/>
          <w:lang w:val="en-GB"/>
        </w:rPr>
        <w:t xml:space="preserve"> </w:t>
      </w:r>
      <w:r w:rsidRPr="00D35C0D">
        <w:rPr>
          <w:lang w:val="en-GB"/>
        </w:rPr>
        <w:t>by</w:t>
      </w:r>
      <w:r w:rsidRPr="00D35C0D">
        <w:rPr>
          <w:spacing w:val="-2"/>
          <w:lang w:val="en-GB"/>
        </w:rPr>
        <w:t xml:space="preserve"> </w:t>
      </w:r>
      <w:r w:rsidRPr="00D35C0D">
        <w:rPr>
          <w:lang w:val="en-GB"/>
        </w:rPr>
        <w:t>providing</w:t>
      </w:r>
      <w:r w:rsidRPr="00D35C0D">
        <w:rPr>
          <w:spacing w:val="-2"/>
          <w:lang w:val="en-GB"/>
        </w:rPr>
        <w:t xml:space="preserve"> </w:t>
      </w:r>
      <w:r w:rsidRPr="00D35C0D">
        <w:rPr>
          <w:lang w:val="en-GB"/>
        </w:rPr>
        <w:t>credit or</w:t>
      </w:r>
      <w:r w:rsidRPr="00D35C0D">
        <w:rPr>
          <w:spacing w:val="-4"/>
          <w:lang w:val="en-GB"/>
        </w:rPr>
        <w:t xml:space="preserve"> </w:t>
      </w:r>
      <w:r w:rsidRPr="00D35C0D">
        <w:rPr>
          <w:lang w:val="en-GB"/>
        </w:rPr>
        <w:t>debit</w:t>
      </w:r>
      <w:r w:rsidRPr="00D35C0D">
        <w:rPr>
          <w:spacing w:val="1"/>
          <w:lang w:val="en-GB"/>
        </w:rPr>
        <w:t xml:space="preserve"> </w:t>
      </w:r>
      <w:r w:rsidRPr="00D35C0D">
        <w:rPr>
          <w:lang w:val="en-GB"/>
        </w:rPr>
        <w:t>card</w:t>
      </w:r>
    </w:p>
    <w:p w14:paraId="03925D85" w14:textId="77777777" w:rsidR="008D1FE5" w:rsidRPr="00D35C0D" w:rsidRDefault="009A4B0A">
      <w:pPr>
        <w:pStyle w:val="BodyText"/>
        <w:spacing w:before="20"/>
        <w:rPr>
          <w:lang w:val="en-GB"/>
        </w:rPr>
      </w:pPr>
      <w:r w:rsidRPr="00D35C0D">
        <w:rPr>
          <w:lang w:val="en-GB"/>
        </w:rPr>
        <w:t>details.</w:t>
      </w:r>
      <w:r w:rsidRPr="00D35C0D">
        <w:rPr>
          <w:spacing w:val="-1"/>
          <w:lang w:val="en-GB"/>
        </w:rPr>
        <w:t xml:space="preserve"> </w:t>
      </w:r>
      <w:r w:rsidRPr="00D35C0D">
        <w:rPr>
          <w:lang w:val="en-GB"/>
        </w:rPr>
        <w:t>The</w:t>
      </w:r>
      <w:r w:rsidRPr="00D35C0D">
        <w:rPr>
          <w:spacing w:val="-2"/>
          <w:lang w:val="en-GB"/>
        </w:rPr>
        <w:t xml:space="preserve"> </w:t>
      </w:r>
      <w:r w:rsidRPr="00D35C0D">
        <w:rPr>
          <w:lang w:val="en-GB"/>
        </w:rPr>
        <w:t>card</w:t>
      </w:r>
      <w:r w:rsidRPr="00D35C0D">
        <w:rPr>
          <w:spacing w:val="-1"/>
          <w:lang w:val="en-GB"/>
        </w:rPr>
        <w:t xml:space="preserve"> </w:t>
      </w:r>
      <w:r w:rsidRPr="00D35C0D">
        <w:rPr>
          <w:lang w:val="en-GB"/>
        </w:rPr>
        <w:t>can</w:t>
      </w:r>
      <w:r w:rsidRPr="00D35C0D">
        <w:rPr>
          <w:spacing w:val="-4"/>
          <w:lang w:val="en-GB"/>
        </w:rPr>
        <w:t xml:space="preserve"> </w:t>
      </w:r>
      <w:r w:rsidRPr="00D35C0D">
        <w:rPr>
          <w:lang w:val="en-GB"/>
        </w:rPr>
        <w:t>be in</w:t>
      </w:r>
      <w:r w:rsidRPr="00D35C0D">
        <w:rPr>
          <w:spacing w:val="-3"/>
          <w:lang w:val="en-GB"/>
        </w:rPr>
        <w:t xml:space="preserve"> </w:t>
      </w:r>
      <w:r w:rsidRPr="00D35C0D">
        <w:rPr>
          <w:lang w:val="en-GB"/>
        </w:rPr>
        <w:t>anyone’s</w:t>
      </w:r>
      <w:r w:rsidRPr="00D35C0D">
        <w:rPr>
          <w:spacing w:val="-1"/>
          <w:lang w:val="en-GB"/>
        </w:rPr>
        <w:t xml:space="preserve"> </w:t>
      </w:r>
      <w:proofErr w:type="gramStart"/>
      <w:r w:rsidRPr="00D35C0D">
        <w:rPr>
          <w:lang w:val="en-GB"/>
        </w:rPr>
        <w:t>name</w:t>
      </w:r>
      <w:proofErr w:type="gramEnd"/>
      <w:r w:rsidRPr="00D35C0D">
        <w:rPr>
          <w:spacing w:val="1"/>
          <w:lang w:val="en-GB"/>
        </w:rPr>
        <w:t xml:space="preserve"> </w:t>
      </w:r>
      <w:r w:rsidRPr="00D35C0D">
        <w:rPr>
          <w:lang w:val="en-GB"/>
        </w:rPr>
        <w:t>and</w:t>
      </w:r>
      <w:r w:rsidRPr="00D35C0D">
        <w:rPr>
          <w:spacing w:val="-1"/>
          <w:lang w:val="en-GB"/>
        </w:rPr>
        <w:t xml:space="preserve"> </w:t>
      </w:r>
      <w:r w:rsidRPr="00D35C0D">
        <w:rPr>
          <w:lang w:val="en-GB"/>
        </w:rPr>
        <w:t>it</w:t>
      </w:r>
      <w:r w:rsidRPr="00D35C0D">
        <w:rPr>
          <w:spacing w:val="-2"/>
          <w:lang w:val="en-GB"/>
        </w:rPr>
        <w:t xml:space="preserve"> </w:t>
      </w:r>
      <w:r w:rsidRPr="00D35C0D">
        <w:rPr>
          <w:lang w:val="en-GB"/>
        </w:rPr>
        <w:t>does</w:t>
      </w:r>
      <w:r w:rsidRPr="00D35C0D">
        <w:rPr>
          <w:spacing w:val="-1"/>
          <w:lang w:val="en-GB"/>
        </w:rPr>
        <w:t xml:space="preserve"> </w:t>
      </w:r>
      <w:r w:rsidRPr="00D35C0D">
        <w:rPr>
          <w:lang w:val="en-GB"/>
        </w:rPr>
        <w:t>not</w:t>
      </w:r>
      <w:r w:rsidRPr="00D35C0D">
        <w:rPr>
          <w:spacing w:val="-1"/>
          <w:lang w:val="en-GB"/>
        </w:rPr>
        <w:t xml:space="preserve"> </w:t>
      </w:r>
      <w:r w:rsidRPr="00D35C0D">
        <w:rPr>
          <w:lang w:val="en-GB"/>
        </w:rPr>
        <w:t>have</w:t>
      </w:r>
      <w:r w:rsidRPr="00D35C0D">
        <w:rPr>
          <w:spacing w:val="-2"/>
          <w:lang w:val="en-GB"/>
        </w:rPr>
        <w:t xml:space="preserve"> </w:t>
      </w:r>
      <w:r w:rsidRPr="00D35C0D">
        <w:rPr>
          <w:lang w:val="en-GB"/>
        </w:rPr>
        <w:t>to</w:t>
      </w:r>
      <w:r w:rsidRPr="00D35C0D">
        <w:rPr>
          <w:spacing w:val="1"/>
          <w:lang w:val="en-GB"/>
        </w:rPr>
        <w:t xml:space="preserve"> </w:t>
      </w:r>
      <w:r w:rsidRPr="00D35C0D">
        <w:rPr>
          <w:lang w:val="en-GB"/>
        </w:rPr>
        <w:t>be</w:t>
      </w:r>
      <w:r w:rsidRPr="00D35C0D">
        <w:rPr>
          <w:spacing w:val="1"/>
          <w:lang w:val="en-GB"/>
        </w:rPr>
        <w:t xml:space="preserve"> </w:t>
      </w:r>
      <w:r w:rsidRPr="00D35C0D">
        <w:rPr>
          <w:lang w:val="en-GB"/>
        </w:rPr>
        <w:t>a</w:t>
      </w:r>
      <w:r w:rsidRPr="00D35C0D">
        <w:rPr>
          <w:spacing w:val="-2"/>
          <w:lang w:val="en-GB"/>
        </w:rPr>
        <w:t xml:space="preserve"> </w:t>
      </w:r>
      <w:r w:rsidRPr="00D35C0D">
        <w:rPr>
          <w:lang w:val="en-GB"/>
        </w:rPr>
        <w:t>UK bank.</w:t>
      </w:r>
    </w:p>
    <w:p w14:paraId="211A6C98" w14:textId="77777777" w:rsidR="008D1FE5" w:rsidRPr="00D35C0D" w:rsidRDefault="009A4B0A">
      <w:pPr>
        <w:pStyle w:val="BodyText"/>
        <w:spacing w:before="8"/>
        <w:ind w:left="0"/>
        <w:rPr>
          <w:sz w:val="11"/>
          <w:lang w:val="en-GB"/>
        </w:rPr>
      </w:pPr>
      <w:r w:rsidRPr="00D35C0D">
        <w:rPr>
          <w:noProof/>
          <w:lang w:val="en-GB"/>
        </w:rPr>
        <w:drawing>
          <wp:anchor distT="0" distB="0" distL="0" distR="0" simplePos="0" relativeHeight="16" behindDoc="0" locked="0" layoutInCell="1" allowOverlap="1" wp14:anchorId="485E8C38" wp14:editId="2899D559">
            <wp:simplePos x="0" y="0"/>
            <wp:positionH relativeFrom="page">
              <wp:posOffset>1027149</wp:posOffset>
            </wp:positionH>
            <wp:positionV relativeFrom="paragraph">
              <wp:posOffset>115672</wp:posOffset>
            </wp:positionV>
            <wp:extent cx="3268428" cy="2468118"/>
            <wp:effectExtent l="0" t="0" r="0" b="0"/>
            <wp:wrapTopAndBottom/>
            <wp:docPr id="39" name="image22.jpeg" descr="A screenshot showing a completing IHS payment screen that provides a IHS reference numb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image22.jpeg" descr="A screenshot showing a completing IHS payment screen that provides a IHS reference number"/>
                    <pic:cNvPicPr/>
                  </pic:nvPicPr>
                  <pic:blipFill>
                    <a:blip r:embed="rId67" cstate="print"/>
                    <a:stretch>
                      <a:fillRect/>
                    </a:stretch>
                  </pic:blipFill>
                  <pic:spPr>
                    <a:xfrm>
                      <a:off x="0" y="0"/>
                      <a:ext cx="3268428" cy="2468118"/>
                    </a:xfrm>
                    <a:prstGeom prst="rect">
                      <a:avLst/>
                    </a:prstGeom>
                  </pic:spPr>
                </pic:pic>
              </a:graphicData>
            </a:graphic>
          </wp:anchor>
        </w:drawing>
      </w:r>
    </w:p>
    <w:p w14:paraId="0DC4BC51" w14:textId="77777777" w:rsidR="008D1FE5" w:rsidRPr="00D35C0D" w:rsidRDefault="008D1FE5">
      <w:pPr>
        <w:pStyle w:val="BodyText"/>
        <w:ind w:left="0"/>
        <w:rPr>
          <w:lang w:val="en-GB"/>
        </w:rPr>
      </w:pPr>
    </w:p>
    <w:p w14:paraId="4F7932A3" w14:textId="77777777" w:rsidR="008D1FE5" w:rsidRPr="00D35C0D" w:rsidRDefault="008D1FE5">
      <w:pPr>
        <w:pStyle w:val="BodyText"/>
        <w:spacing w:before="11"/>
        <w:ind w:left="0"/>
        <w:rPr>
          <w:sz w:val="26"/>
          <w:lang w:val="en-GB"/>
        </w:rPr>
      </w:pPr>
    </w:p>
    <w:p w14:paraId="2169ACA3" w14:textId="77777777" w:rsidR="008D1FE5" w:rsidRPr="00D35C0D" w:rsidRDefault="008D1FE5">
      <w:pPr>
        <w:pStyle w:val="BodyText"/>
        <w:spacing w:before="2"/>
        <w:ind w:left="0"/>
        <w:rPr>
          <w:sz w:val="28"/>
          <w:lang w:val="en-GB"/>
        </w:rPr>
      </w:pPr>
      <w:bookmarkStart w:id="14" w:name="_bookmark17"/>
      <w:bookmarkEnd w:id="14"/>
    </w:p>
    <w:p w14:paraId="6E10BA0F" w14:textId="77777777" w:rsidR="008D1FE5" w:rsidRPr="00D35C0D" w:rsidRDefault="009A4B0A">
      <w:pPr>
        <w:pStyle w:val="Heading1"/>
        <w:numPr>
          <w:ilvl w:val="0"/>
          <w:numId w:val="1"/>
        </w:numPr>
        <w:tabs>
          <w:tab w:val="left" w:pos="821"/>
        </w:tabs>
        <w:spacing w:before="47"/>
        <w:ind w:hanging="361"/>
        <w:rPr>
          <w:lang w:val="en-GB"/>
        </w:rPr>
      </w:pPr>
      <w:bookmarkStart w:id="15" w:name="_bookmark18"/>
      <w:bookmarkEnd w:id="15"/>
      <w:r w:rsidRPr="00D35C0D">
        <w:rPr>
          <w:color w:val="2D74B5"/>
          <w:lang w:val="en-GB"/>
        </w:rPr>
        <w:t>Final</w:t>
      </w:r>
      <w:r w:rsidRPr="00D35C0D">
        <w:rPr>
          <w:color w:val="2D74B5"/>
          <w:spacing w:val="-3"/>
          <w:lang w:val="en-GB"/>
        </w:rPr>
        <w:t xml:space="preserve"> </w:t>
      </w:r>
      <w:r w:rsidRPr="00D35C0D">
        <w:rPr>
          <w:color w:val="2D74B5"/>
          <w:lang w:val="en-GB"/>
        </w:rPr>
        <w:t>submission</w:t>
      </w:r>
      <w:r w:rsidRPr="00D35C0D">
        <w:rPr>
          <w:color w:val="2D74B5"/>
          <w:spacing w:val="-4"/>
          <w:lang w:val="en-GB"/>
        </w:rPr>
        <w:t xml:space="preserve"> </w:t>
      </w:r>
      <w:r w:rsidRPr="00D35C0D">
        <w:rPr>
          <w:color w:val="2D74B5"/>
          <w:lang w:val="en-GB"/>
        </w:rPr>
        <w:t>of</w:t>
      </w:r>
      <w:r w:rsidRPr="00D35C0D">
        <w:rPr>
          <w:color w:val="2D74B5"/>
          <w:spacing w:val="-4"/>
          <w:lang w:val="en-GB"/>
        </w:rPr>
        <w:t xml:space="preserve"> </w:t>
      </w:r>
      <w:r w:rsidRPr="00D35C0D">
        <w:rPr>
          <w:color w:val="2D74B5"/>
          <w:lang w:val="en-GB"/>
        </w:rPr>
        <w:t>and</w:t>
      </w:r>
      <w:r w:rsidRPr="00D35C0D">
        <w:rPr>
          <w:color w:val="2D74B5"/>
          <w:spacing w:val="-3"/>
          <w:lang w:val="en-GB"/>
        </w:rPr>
        <w:t xml:space="preserve"> </w:t>
      </w:r>
      <w:r w:rsidRPr="00D35C0D">
        <w:rPr>
          <w:color w:val="2D74B5"/>
          <w:lang w:val="en-GB"/>
        </w:rPr>
        <w:t>paying</w:t>
      </w:r>
      <w:r w:rsidRPr="00D35C0D">
        <w:rPr>
          <w:color w:val="2D74B5"/>
          <w:spacing w:val="-4"/>
          <w:lang w:val="en-GB"/>
        </w:rPr>
        <w:t xml:space="preserve"> </w:t>
      </w:r>
      <w:r w:rsidRPr="00D35C0D">
        <w:rPr>
          <w:color w:val="2D74B5"/>
          <w:lang w:val="en-GB"/>
        </w:rPr>
        <w:t>for</w:t>
      </w:r>
      <w:r w:rsidRPr="00D35C0D">
        <w:rPr>
          <w:color w:val="2D74B5"/>
          <w:spacing w:val="-4"/>
          <w:lang w:val="en-GB"/>
        </w:rPr>
        <w:t xml:space="preserve"> </w:t>
      </w:r>
      <w:r w:rsidRPr="00D35C0D">
        <w:rPr>
          <w:color w:val="2D74B5"/>
          <w:lang w:val="en-GB"/>
        </w:rPr>
        <w:t>your</w:t>
      </w:r>
      <w:r w:rsidRPr="00D35C0D">
        <w:rPr>
          <w:color w:val="2D74B5"/>
          <w:spacing w:val="-5"/>
          <w:lang w:val="en-GB"/>
        </w:rPr>
        <w:t xml:space="preserve"> </w:t>
      </w:r>
      <w:r w:rsidRPr="00D35C0D">
        <w:rPr>
          <w:color w:val="2D74B5"/>
          <w:lang w:val="en-GB"/>
        </w:rPr>
        <w:t>Student</w:t>
      </w:r>
      <w:r w:rsidRPr="00D35C0D">
        <w:rPr>
          <w:color w:val="2D74B5"/>
          <w:spacing w:val="-4"/>
          <w:lang w:val="en-GB"/>
        </w:rPr>
        <w:t xml:space="preserve"> </w:t>
      </w:r>
      <w:r w:rsidRPr="00D35C0D">
        <w:rPr>
          <w:color w:val="2D74B5"/>
          <w:lang w:val="en-GB"/>
        </w:rPr>
        <w:t>Visa</w:t>
      </w:r>
      <w:r w:rsidRPr="00D35C0D">
        <w:rPr>
          <w:color w:val="2D74B5"/>
          <w:spacing w:val="-3"/>
          <w:lang w:val="en-GB"/>
        </w:rPr>
        <w:t xml:space="preserve"> </w:t>
      </w:r>
      <w:r w:rsidRPr="00D35C0D">
        <w:rPr>
          <w:color w:val="2D74B5"/>
          <w:lang w:val="en-GB"/>
        </w:rPr>
        <w:t>Application</w:t>
      </w:r>
    </w:p>
    <w:p w14:paraId="12BED148" w14:textId="77777777" w:rsidR="008D1FE5" w:rsidRPr="00D35C0D" w:rsidRDefault="008D1FE5">
      <w:pPr>
        <w:pStyle w:val="BodyText"/>
        <w:spacing w:before="8"/>
        <w:ind w:left="0"/>
        <w:rPr>
          <w:rFonts w:ascii="Calibri Light"/>
          <w:sz w:val="38"/>
          <w:lang w:val="en-GB"/>
        </w:rPr>
      </w:pPr>
    </w:p>
    <w:p w14:paraId="3D6F6623" w14:textId="77777777" w:rsidR="008D1FE5" w:rsidRPr="00D35C0D" w:rsidRDefault="009A4B0A">
      <w:pPr>
        <w:pStyle w:val="BodyText"/>
        <w:spacing w:line="256" w:lineRule="auto"/>
        <w:ind w:right="152"/>
        <w:rPr>
          <w:lang w:val="en-GB"/>
        </w:rPr>
      </w:pPr>
      <w:r w:rsidRPr="00D35C0D">
        <w:rPr>
          <w:lang w:val="en-GB"/>
        </w:rPr>
        <w:t xml:space="preserve">Once you have paid the IHS, you will be redirected back to the student visa application </w:t>
      </w:r>
      <w:proofErr w:type="gramStart"/>
      <w:r w:rsidRPr="00D35C0D">
        <w:rPr>
          <w:lang w:val="en-GB"/>
        </w:rPr>
        <w:t>form</w:t>
      </w:r>
      <w:proofErr w:type="gramEnd"/>
      <w:r w:rsidRPr="00D35C0D">
        <w:rPr>
          <w:lang w:val="en-GB"/>
        </w:rPr>
        <w:t xml:space="preserve"> and you</w:t>
      </w:r>
      <w:r w:rsidRPr="00D35C0D">
        <w:rPr>
          <w:spacing w:val="-47"/>
          <w:lang w:val="en-GB"/>
        </w:rPr>
        <w:t xml:space="preserve"> </w:t>
      </w:r>
      <w:r w:rsidRPr="00D35C0D">
        <w:rPr>
          <w:lang w:val="en-GB"/>
        </w:rPr>
        <w:t>will</w:t>
      </w:r>
      <w:r w:rsidRPr="00D35C0D">
        <w:rPr>
          <w:spacing w:val="-1"/>
          <w:lang w:val="en-GB"/>
        </w:rPr>
        <w:t xml:space="preserve"> </w:t>
      </w:r>
      <w:r w:rsidRPr="00D35C0D">
        <w:rPr>
          <w:lang w:val="en-GB"/>
        </w:rPr>
        <w:t>be</w:t>
      </w:r>
      <w:r w:rsidRPr="00D35C0D">
        <w:rPr>
          <w:spacing w:val="1"/>
          <w:lang w:val="en-GB"/>
        </w:rPr>
        <w:t xml:space="preserve"> </w:t>
      </w:r>
      <w:r w:rsidRPr="00D35C0D">
        <w:rPr>
          <w:lang w:val="en-GB"/>
        </w:rPr>
        <w:t>required</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make</w:t>
      </w:r>
      <w:r w:rsidRPr="00D35C0D">
        <w:rPr>
          <w:spacing w:val="1"/>
          <w:lang w:val="en-GB"/>
        </w:rPr>
        <w:t xml:space="preserve"> </w:t>
      </w:r>
      <w:r w:rsidRPr="00D35C0D">
        <w:rPr>
          <w:lang w:val="en-GB"/>
        </w:rPr>
        <w:t>another payment</w:t>
      </w:r>
      <w:r w:rsidRPr="00D35C0D">
        <w:rPr>
          <w:spacing w:val="1"/>
          <w:lang w:val="en-GB"/>
        </w:rPr>
        <w:t xml:space="preserve"> </w:t>
      </w:r>
      <w:r w:rsidRPr="00D35C0D">
        <w:rPr>
          <w:lang w:val="en-GB"/>
        </w:rPr>
        <w:t>-</w:t>
      </w:r>
      <w:r w:rsidRPr="00D35C0D">
        <w:rPr>
          <w:spacing w:val="-3"/>
          <w:lang w:val="en-GB"/>
        </w:rPr>
        <w:t xml:space="preserve"> </w:t>
      </w:r>
      <w:r w:rsidRPr="00D35C0D">
        <w:rPr>
          <w:lang w:val="en-GB"/>
        </w:rPr>
        <w:t>for</w:t>
      </w:r>
      <w:r w:rsidRPr="00D35C0D">
        <w:rPr>
          <w:spacing w:val="-3"/>
          <w:lang w:val="en-GB"/>
        </w:rPr>
        <w:t xml:space="preserve"> </w:t>
      </w:r>
      <w:r w:rsidRPr="00D35C0D">
        <w:rPr>
          <w:lang w:val="en-GB"/>
        </w:rPr>
        <w:t>the</w:t>
      </w:r>
      <w:r w:rsidRPr="00D35C0D">
        <w:rPr>
          <w:spacing w:val="-2"/>
          <w:lang w:val="en-GB"/>
        </w:rPr>
        <w:t xml:space="preserve"> </w:t>
      </w:r>
      <w:r w:rsidRPr="00D35C0D">
        <w:rPr>
          <w:lang w:val="en-GB"/>
        </w:rPr>
        <w:t>visa application.</w:t>
      </w:r>
    </w:p>
    <w:p w14:paraId="34660EA1" w14:textId="390D4034" w:rsidR="008D1FE5" w:rsidRPr="00D35C0D" w:rsidRDefault="47391D86">
      <w:pPr>
        <w:pStyle w:val="BodyText"/>
        <w:spacing w:before="165"/>
        <w:rPr>
          <w:lang w:val="en-GB"/>
        </w:rPr>
      </w:pPr>
      <w:hyperlink r:id="rId68">
        <w:r w:rsidRPr="35B3FC9C">
          <w:rPr>
            <w:rStyle w:val="Hyperlink"/>
            <w:lang w:val="en-GB"/>
          </w:rPr>
          <w:t>Please check the</w:t>
        </w:r>
        <w:r w:rsidR="009A4B0A" w:rsidRPr="35B3FC9C">
          <w:rPr>
            <w:rStyle w:val="Hyperlink"/>
            <w:lang w:val="en-GB"/>
          </w:rPr>
          <w:t xml:space="preserve"> Student Visa application fee</w:t>
        </w:r>
      </w:hyperlink>
      <w:r w:rsidR="009A4B0A" w:rsidRPr="00D35C0D">
        <w:rPr>
          <w:lang w:val="en-GB"/>
        </w:rPr>
        <w:t xml:space="preserve"> for</w:t>
      </w:r>
      <w:r w:rsidR="009A4B0A" w:rsidRPr="00D35C0D">
        <w:rPr>
          <w:spacing w:val="-1"/>
          <w:lang w:val="en-GB"/>
        </w:rPr>
        <w:t xml:space="preserve"> </w:t>
      </w:r>
      <w:r w:rsidR="009A4B0A" w:rsidRPr="00D35C0D">
        <w:rPr>
          <w:lang w:val="en-GB"/>
        </w:rPr>
        <w:t>a</w:t>
      </w:r>
      <w:r w:rsidR="009A4B0A" w:rsidRPr="00D35C0D">
        <w:rPr>
          <w:spacing w:val="-3"/>
          <w:lang w:val="en-GB"/>
        </w:rPr>
        <w:t xml:space="preserve"> </w:t>
      </w:r>
      <w:r w:rsidR="009A4B0A" w:rsidRPr="00D35C0D">
        <w:rPr>
          <w:lang w:val="en-GB"/>
        </w:rPr>
        <w:t>standard</w:t>
      </w:r>
      <w:r w:rsidR="009A4B0A" w:rsidRPr="00D35C0D">
        <w:rPr>
          <w:spacing w:val="-1"/>
          <w:lang w:val="en-GB"/>
        </w:rPr>
        <w:t xml:space="preserve"> </w:t>
      </w:r>
      <w:r w:rsidR="009A4B0A" w:rsidRPr="00D35C0D">
        <w:rPr>
          <w:lang w:val="en-GB"/>
        </w:rPr>
        <w:t>service i</w:t>
      </w:r>
      <w:r w:rsidR="4156B944" w:rsidRPr="00D35C0D">
        <w:rPr>
          <w:lang w:val="en-GB"/>
        </w:rPr>
        <w:t xml:space="preserve">n </w:t>
      </w:r>
      <w:r w:rsidR="009A4B0A" w:rsidRPr="00D35C0D">
        <w:rPr>
          <w:lang w:val="en-GB"/>
        </w:rPr>
        <w:t>the local</w:t>
      </w:r>
      <w:r w:rsidR="009A4B0A" w:rsidRPr="00D35C0D">
        <w:rPr>
          <w:spacing w:val="-4"/>
          <w:lang w:val="en-GB"/>
        </w:rPr>
        <w:t xml:space="preserve"> </w:t>
      </w:r>
      <w:r w:rsidR="009A4B0A" w:rsidRPr="00D35C0D">
        <w:rPr>
          <w:lang w:val="en-GB"/>
        </w:rPr>
        <w:t>currency</w:t>
      </w:r>
      <w:r w:rsidR="5BB57744" w:rsidRPr="00D35C0D">
        <w:rPr>
          <w:lang w:val="en-GB"/>
        </w:rPr>
        <w:t>.</w:t>
      </w:r>
    </w:p>
    <w:p w14:paraId="4A4C14AC" w14:textId="77777777" w:rsidR="008D1FE5" w:rsidRPr="00D35C0D" w:rsidRDefault="009A4B0A">
      <w:pPr>
        <w:pStyle w:val="BodyText"/>
        <w:spacing w:before="181" w:line="259" w:lineRule="auto"/>
        <w:ind w:right="286"/>
        <w:rPr>
          <w:lang w:val="en-GB"/>
        </w:rPr>
      </w:pPr>
      <w:r w:rsidRPr="00D35C0D">
        <w:rPr>
          <w:lang w:val="en-GB"/>
        </w:rPr>
        <w:t>A standard student visa application should normally be considered within 3 weeks of submission of</w:t>
      </w:r>
      <w:r w:rsidRPr="00D35C0D">
        <w:rPr>
          <w:spacing w:val="-47"/>
          <w:lang w:val="en-GB"/>
        </w:rPr>
        <w:t xml:space="preserve"> </w:t>
      </w:r>
      <w:r w:rsidRPr="00D35C0D">
        <w:rPr>
          <w:lang w:val="en-GB"/>
        </w:rPr>
        <w:t>application.</w:t>
      </w:r>
    </w:p>
    <w:p w14:paraId="63C1F0AF" w14:textId="77777777" w:rsidR="008D1FE5" w:rsidRPr="00D35C0D" w:rsidRDefault="009A4B0A">
      <w:pPr>
        <w:pStyle w:val="BodyText"/>
        <w:spacing w:before="159" w:line="259" w:lineRule="auto"/>
        <w:ind w:right="470"/>
        <w:jc w:val="both"/>
        <w:rPr>
          <w:lang w:val="en-GB"/>
        </w:rPr>
      </w:pPr>
      <w:r w:rsidRPr="00D35C0D">
        <w:rPr>
          <w:lang w:val="en-GB"/>
        </w:rPr>
        <w:lastRenderedPageBreak/>
        <w:t>At that stage, you may also be able to book optional services and book the visa appointment, for</w:t>
      </w:r>
      <w:r w:rsidRPr="00D35C0D">
        <w:rPr>
          <w:spacing w:val="1"/>
          <w:lang w:val="en-GB"/>
        </w:rPr>
        <w:t xml:space="preserve"> </w:t>
      </w:r>
      <w:r w:rsidRPr="00D35C0D">
        <w:rPr>
          <w:lang w:val="en-GB"/>
        </w:rPr>
        <w:t>example if there is an option of a priority or speedy service for an additional fee, you may choose</w:t>
      </w:r>
      <w:r w:rsidRPr="00D35C0D">
        <w:rPr>
          <w:spacing w:val="-47"/>
          <w:lang w:val="en-GB"/>
        </w:rPr>
        <w:t xml:space="preserve"> </w:t>
      </w:r>
      <w:r w:rsidRPr="00D35C0D">
        <w:rPr>
          <w:lang w:val="en-GB"/>
        </w:rPr>
        <w:t>those</w:t>
      </w:r>
      <w:r w:rsidRPr="00D35C0D">
        <w:rPr>
          <w:spacing w:val="-3"/>
          <w:lang w:val="en-GB"/>
        </w:rPr>
        <w:t xml:space="preserve"> </w:t>
      </w:r>
      <w:r w:rsidRPr="00D35C0D">
        <w:rPr>
          <w:lang w:val="en-GB"/>
        </w:rPr>
        <w:t>options at this point.</w:t>
      </w:r>
    </w:p>
    <w:p w14:paraId="223B607D" w14:textId="77777777" w:rsidR="008D1FE5" w:rsidRPr="00D35C0D" w:rsidRDefault="009A4B0A">
      <w:pPr>
        <w:pStyle w:val="BodyText"/>
        <w:spacing w:before="160"/>
        <w:rPr>
          <w:lang w:val="en-GB"/>
        </w:rPr>
      </w:pPr>
      <w:r w:rsidRPr="00D35C0D">
        <w:rPr>
          <w:lang w:val="en-GB"/>
        </w:rPr>
        <w:t>We</w:t>
      </w:r>
      <w:r w:rsidRPr="00D35C0D">
        <w:rPr>
          <w:spacing w:val="-2"/>
          <w:lang w:val="en-GB"/>
        </w:rPr>
        <w:t xml:space="preserve"> </w:t>
      </w:r>
      <w:r w:rsidRPr="00D35C0D">
        <w:rPr>
          <w:lang w:val="en-GB"/>
        </w:rPr>
        <w:t>cannot</w:t>
      </w:r>
      <w:r w:rsidRPr="00D35C0D">
        <w:rPr>
          <w:spacing w:val="-1"/>
          <w:lang w:val="en-GB"/>
        </w:rPr>
        <w:t xml:space="preserve"> </w:t>
      </w:r>
      <w:r w:rsidRPr="00D35C0D">
        <w:rPr>
          <w:lang w:val="en-GB"/>
        </w:rPr>
        <w:t>provide specific</w:t>
      </w:r>
      <w:r w:rsidRPr="00D35C0D">
        <w:rPr>
          <w:spacing w:val="-4"/>
          <w:lang w:val="en-GB"/>
        </w:rPr>
        <w:t xml:space="preserve"> </w:t>
      </w:r>
      <w:r w:rsidRPr="00D35C0D">
        <w:rPr>
          <w:lang w:val="en-GB"/>
        </w:rPr>
        <w:t>guidance on</w:t>
      </w:r>
      <w:r w:rsidRPr="00D35C0D">
        <w:rPr>
          <w:spacing w:val="-4"/>
          <w:lang w:val="en-GB"/>
        </w:rPr>
        <w:t xml:space="preserve"> </w:t>
      </w:r>
      <w:r w:rsidRPr="00D35C0D">
        <w:rPr>
          <w:lang w:val="en-GB"/>
        </w:rPr>
        <w:t>the</w:t>
      </w:r>
      <w:r w:rsidRPr="00D35C0D">
        <w:rPr>
          <w:spacing w:val="-1"/>
          <w:lang w:val="en-GB"/>
        </w:rPr>
        <w:t xml:space="preserve"> </w:t>
      </w:r>
      <w:r w:rsidRPr="00D35C0D">
        <w:rPr>
          <w:lang w:val="en-GB"/>
        </w:rPr>
        <w:t>payment</w:t>
      </w:r>
      <w:r w:rsidRPr="00D35C0D">
        <w:rPr>
          <w:spacing w:val="-1"/>
          <w:lang w:val="en-GB"/>
        </w:rPr>
        <w:t xml:space="preserve"> </w:t>
      </w:r>
      <w:r w:rsidRPr="00D35C0D">
        <w:rPr>
          <w:lang w:val="en-GB"/>
        </w:rPr>
        <w:t>screens</w:t>
      </w:r>
      <w:r w:rsidRPr="00D35C0D">
        <w:rPr>
          <w:spacing w:val="-3"/>
          <w:lang w:val="en-GB"/>
        </w:rPr>
        <w:t xml:space="preserve"> </w:t>
      </w:r>
      <w:r w:rsidRPr="00D35C0D">
        <w:rPr>
          <w:lang w:val="en-GB"/>
        </w:rPr>
        <w:t>as</w:t>
      </w:r>
      <w:r w:rsidRPr="00D35C0D">
        <w:rPr>
          <w:spacing w:val="-1"/>
          <w:lang w:val="en-GB"/>
        </w:rPr>
        <w:t xml:space="preserve"> </w:t>
      </w:r>
      <w:r w:rsidRPr="00D35C0D">
        <w:rPr>
          <w:lang w:val="en-GB"/>
        </w:rPr>
        <w:t>it</w:t>
      </w:r>
      <w:r w:rsidRPr="00D35C0D">
        <w:rPr>
          <w:spacing w:val="-3"/>
          <w:lang w:val="en-GB"/>
        </w:rPr>
        <w:t xml:space="preserve"> </w:t>
      </w:r>
      <w:r w:rsidRPr="00D35C0D">
        <w:rPr>
          <w:lang w:val="en-GB"/>
        </w:rPr>
        <w:t>varies by</w:t>
      </w:r>
      <w:r w:rsidRPr="00D35C0D">
        <w:rPr>
          <w:spacing w:val="-3"/>
          <w:lang w:val="en-GB"/>
        </w:rPr>
        <w:t xml:space="preserve"> </w:t>
      </w:r>
      <w:r w:rsidRPr="00D35C0D">
        <w:rPr>
          <w:lang w:val="en-GB"/>
        </w:rPr>
        <w:t>country.</w:t>
      </w:r>
    </w:p>
    <w:p w14:paraId="5AF15900" w14:textId="77777777" w:rsidR="008D1FE5" w:rsidRPr="00D35C0D" w:rsidRDefault="009A4B0A">
      <w:pPr>
        <w:pStyle w:val="BodyText"/>
        <w:spacing w:before="182" w:line="259" w:lineRule="auto"/>
        <w:ind w:right="424"/>
        <w:rPr>
          <w:lang w:val="en-GB"/>
        </w:rPr>
      </w:pPr>
      <w:r w:rsidRPr="00D35C0D">
        <w:rPr>
          <w:lang w:val="en-GB"/>
        </w:rPr>
        <w:t>At this stage, you should be able to upload copies of any documents relevant to your application</w:t>
      </w:r>
      <w:r w:rsidRPr="00D35C0D">
        <w:rPr>
          <w:spacing w:val="1"/>
          <w:lang w:val="en-GB"/>
        </w:rPr>
        <w:t xml:space="preserve"> </w:t>
      </w:r>
      <w:r w:rsidRPr="00D35C0D">
        <w:rPr>
          <w:lang w:val="en-GB"/>
        </w:rPr>
        <w:t>through the UK Visas and Immigration Commercial partner’s website for free (or you can take the</w:t>
      </w:r>
      <w:r w:rsidRPr="00D35C0D">
        <w:rPr>
          <w:spacing w:val="-47"/>
          <w:lang w:val="en-GB"/>
        </w:rPr>
        <w:t xml:space="preserve"> </w:t>
      </w:r>
      <w:r w:rsidRPr="00D35C0D">
        <w:rPr>
          <w:lang w:val="en-GB"/>
        </w:rPr>
        <w:t>documents</w:t>
      </w:r>
      <w:r w:rsidRPr="00D35C0D">
        <w:rPr>
          <w:spacing w:val="-3"/>
          <w:lang w:val="en-GB"/>
        </w:rPr>
        <w:t xml:space="preserve"> </w:t>
      </w:r>
      <w:r w:rsidRPr="00D35C0D">
        <w:rPr>
          <w:lang w:val="en-GB"/>
        </w:rPr>
        <w:t>to</w:t>
      </w:r>
      <w:r w:rsidRPr="00D35C0D">
        <w:rPr>
          <w:spacing w:val="-1"/>
          <w:lang w:val="en-GB"/>
        </w:rPr>
        <w:t xml:space="preserve"> </w:t>
      </w:r>
      <w:r w:rsidRPr="00D35C0D">
        <w:rPr>
          <w:lang w:val="en-GB"/>
        </w:rPr>
        <w:t>your</w:t>
      </w:r>
      <w:r w:rsidRPr="00D35C0D">
        <w:rPr>
          <w:spacing w:val="-1"/>
          <w:lang w:val="en-GB"/>
        </w:rPr>
        <w:t xml:space="preserve"> </w:t>
      </w:r>
      <w:r w:rsidRPr="00D35C0D">
        <w:rPr>
          <w:lang w:val="en-GB"/>
        </w:rPr>
        <w:t>biometric appointment</w:t>
      </w:r>
      <w:r w:rsidRPr="00D35C0D">
        <w:rPr>
          <w:spacing w:val="-2"/>
          <w:lang w:val="en-GB"/>
        </w:rPr>
        <w:t xml:space="preserve"> </w:t>
      </w:r>
      <w:r w:rsidRPr="00D35C0D">
        <w:rPr>
          <w:lang w:val="en-GB"/>
        </w:rPr>
        <w:t>to be scanned but</w:t>
      </w:r>
      <w:r w:rsidRPr="00D35C0D">
        <w:rPr>
          <w:spacing w:val="-1"/>
          <w:lang w:val="en-GB"/>
        </w:rPr>
        <w:t xml:space="preserve"> </w:t>
      </w:r>
      <w:r w:rsidRPr="00D35C0D">
        <w:rPr>
          <w:lang w:val="en-GB"/>
        </w:rPr>
        <w:t>there</w:t>
      </w:r>
      <w:r w:rsidRPr="00D35C0D">
        <w:rPr>
          <w:spacing w:val="1"/>
          <w:lang w:val="en-GB"/>
        </w:rPr>
        <w:t xml:space="preserve"> </w:t>
      </w:r>
      <w:r w:rsidRPr="00D35C0D">
        <w:rPr>
          <w:lang w:val="en-GB"/>
        </w:rPr>
        <w:t>will be a</w:t>
      </w:r>
      <w:r w:rsidRPr="00D35C0D">
        <w:rPr>
          <w:spacing w:val="-2"/>
          <w:lang w:val="en-GB"/>
        </w:rPr>
        <w:t xml:space="preserve"> </w:t>
      </w:r>
      <w:r w:rsidRPr="00D35C0D">
        <w:rPr>
          <w:lang w:val="en-GB"/>
        </w:rPr>
        <w:t>charge).</w:t>
      </w:r>
    </w:p>
    <w:p w14:paraId="77F03AAD" w14:textId="77777777" w:rsidR="008D1FE5" w:rsidRPr="00D35C0D" w:rsidRDefault="009A4B0A">
      <w:pPr>
        <w:pStyle w:val="BodyText"/>
        <w:spacing w:before="160" w:line="259" w:lineRule="auto"/>
        <w:ind w:right="330"/>
        <w:rPr>
          <w:lang w:val="en-GB"/>
        </w:rPr>
      </w:pPr>
      <w:r w:rsidRPr="00D35C0D">
        <w:rPr>
          <w:lang w:val="en-GB"/>
        </w:rPr>
        <w:t>Note: Once you have paid for your student visa application, your application is considered as</w:t>
      </w:r>
      <w:r w:rsidRPr="00D35C0D">
        <w:rPr>
          <w:spacing w:val="1"/>
          <w:lang w:val="en-GB"/>
        </w:rPr>
        <w:t xml:space="preserve"> </w:t>
      </w:r>
      <w:r w:rsidRPr="00D35C0D">
        <w:rPr>
          <w:lang w:val="en-GB"/>
        </w:rPr>
        <w:t>submitted. However, you will still need to attend an appointment at the Visa Application Centre to</w:t>
      </w:r>
      <w:r w:rsidRPr="00D35C0D">
        <w:rPr>
          <w:spacing w:val="-47"/>
          <w:lang w:val="en-GB"/>
        </w:rPr>
        <w:t xml:space="preserve"> </w:t>
      </w:r>
      <w:r w:rsidRPr="00D35C0D">
        <w:rPr>
          <w:lang w:val="en-GB"/>
        </w:rPr>
        <w:t>provide</w:t>
      </w:r>
      <w:r w:rsidRPr="00D35C0D">
        <w:rPr>
          <w:spacing w:val="-3"/>
          <w:lang w:val="en-GB"/>
        </w:rPr>
        <w:t xml:space="preserve"> </w:t>
      </w:r>
      <w:r w:rsidRPr="00D35C0D">
        <w:rPr>
          <w:lang w:val="en-GB"/>
        </w:rPr>
        <w:t>your biometrics.</w:t>
      </w:r>
    </w:p>
    <w:p w14:paraId="5607EB58" w14:textId="77777777" w:rsidR="008D1FE5" w:rsidRPr="00D35C0D" w:rsidRDefault="009A4B0A">
      <w:pPr>
        <w:pStyle w:val="BodyText"/>
        <w:spacing w:before="158" w:line="259" w:lineRule="auto"/>
        <w:ind w:right="247"/>
        <w:rPr>
          <w:lang w:val="en-GB"/>
        </w:rPr>
      </w:pPr>
      <w:r w:rsidRPr="00D35C0D">
        <w:rPr>
          <w:lang w:val="en-GB"/>
        </w:rPr>
        <w:t xml:space="preserve">Even if you have uploaded </w:t>
      </w:r>
      <w:proofErr w:type="gramStart"/>
      <w:r w:rsidRPr="00D35C0D">
        <w:rPr>
          <w:lang w:val="en-GB"/>
        </w:rPr>
        <w:t>all of</w:t>
      </w:r>
      <w:proofErr w:type="gramEnd"/>
      <w:r w:rsidRPr="00D35C0D">
        <w:rPr>
          <w:lang w:val="en-GB"/>
        </w:rPr>
        <w:t xml:space="preserve"> your documents for your visa application, you will still need to take</w:t>
      </w:r>
      <w:r w:rsidRPr="00D35C0D">
        <w:rPr>
          <w:spacing w:val="-47"/>
          <w:lang w:val="en-GB"/>
        </w:rPr>
        <w:t xml:space="preserve"> </w:t>
      </w:r>
      <w:r w:rsidRPr="00D35C0D">
        <w:rPr>
          <w:lang w:val="en-GB"/>
        </w:rPr>
        <w:t>your</w:t>
      </w:r>
      <w:r w:rsidRPr="00D35C0D">
        <w:rPr>
          <w:spacing w:val="-3"/>
          <w:lang w:val="en-GB"/>
        </w:rPr>
        <w:t xml:space="preserve"> </w:t>
      </w:r>
      <w:r w:rsidRPr="00D35C0D">
        <w:rPr>
          <w:lang w:val="en-GB"/>
        </w:rPr>
        <w:t>original passport</w:t>
      </w:r>
      <w:r w:rsidRPr="00D35C0D">
        <w:rPr>
          <w:spacing w:val="-2"/>
          <w:lang w:val="en-GB"/>
        </w:rPr>
        <w:t xml:space="preserve"> </w:t>
      </w:r>
      <w:r w:rsidRPr="00D35C0D">
        <w:rPr>
          <w:lang w:val="en-GB"/>
        </w:rPr>
        <w:t>to</w:t>
      </w:r>
      <w:r w:rsidRPr="00D35C0D">
        <w:rPr>
          <w:spacing w:val="-1"/>
          <w:lang w:val="en-GB"/>
        </w:rPr>
        <w:t xml:space="preserve"> </w:t>
      </w:r>
      <w:r w:rsidRPr="00D35C0D">
        <w:rPr>
          <w:lang w:val="en-GB"/>
        </w:rPr>
        <w:t>the</w:t>
      </w:r>
      <w:r w:rsidRPr="00D35C0D">
        <w:rPr>
          <w:spacing w:val="1"/>
          <w:lang w:val="en-GB"/>
        </w:rPr>
        <w:t xml:space="preserve"> </w:t>
      </w:r>
      <w:r w:rsidRPr="00D35C0D">
        <w:rPr>
          <w:lang w:val="en-GB"/>
        </w:rPr>
        <w:t>Visa Application</w:t>
      </w:r>
      <w:r w:rsidRPr="00D35C0D">
        <w:rPr>
          <w:spacing w:val="-1"/>
          <w:lang w:val="en-GB"/>
        </w:rPr>
        <w:t xml:space="preserve"> </w:t>
      </w:r>
      <w:r w:rsidRPr="00D35C0D">
        <w:rPr>
          <w:lang w:val="en-GB"/>
        </w:rPr>
        <w:t>Centre.</w:t>
      </w:r>
    </w:p>
    <w:p w14:paraId="08DC6969" w14:textId="77777777" w:rsidR="008D1FE5" w:rsidRPr="00D35C0D" w:rsidRDefault="009A4B0A">
      <w:pPr>
        <w:pStyle w:val="BodyText"/>
        <w:spacing w:before="161" w:line="256" w:lineRule="auto"/>
        <w:rPr>
          <w:lang w:val="en-GB"/>
        </w:rPr>
      </w:pPr>
      <w:r w:rsidRPr="00D35C0D">
        <w:rPr>
          <w:lang w:val="en-GB"/>
        </w:rPr>
        <w:t>Note: If you are an EU, EEA or Swiss citizen who has used the UK Immigration: ID check app, you will</w:t>
      </w:r>
      <w:r w:rsidRPr="00D35C0D">
        <w:rPr>
          <w:spacing w:val="1"/>
          <w:lang w:val="en-GB"/>
        </w:rPr>
        <w:t xml:space="preserve"> </w:t>
      </w:r>
      <w:r w:rsidRPr="00D35C0D">
        <w:rPr>
          <w:lang w:val="en-GB"/>
        </w:rPr>
        <w:t>not</w:t>
      </w:r>
      <w:r w:rsidRPr="00D35C0D">
        <w:rPr>
          <w:spacing w:val="-2"/>
          <w:lang w:val="en-GB"/>
        </w:rPr>
        <w:t xml:space="preserve"> </w:t>
      </w:r>
      <w:r w:rsidRPr="00D35C0D">
        <w:rPr>
          <w:lang w:val="en-GB"/>
        </w:rPr>
        <w:t>normally</w:t>
      </w:r>
      <w:r w:rsidRPr="00D35C0D">
        <w:rPr>
          <w:spacing w:val="-2"/>
          <w:lang w:val="en-GB"/>
        </w:rPr>
        <w:t xml:space="preserve"> </w:t>
      </w:r>
      <w:r w:rsidRPr="00D35C0D">
        <w:rPr>
          <w:lang w:val="en-GB"/>
        </w:rPr>
        <w:t>need</w:t>
      </w:r>
      <w:r w:rsidRPr="00D35C0D">
        <w:rPr>
          <w:spacing w:val="-1"/>
          <w:lang w:val="en-GB"/>
        </w:rPr>
        <w:t xml:space="preserve"> </w:t>
      </w:r>
      <w:r w:rsidRPr="00D35C0D">
        <w:rPr>
          <w:lang w:val="en-GB"/>
        </w:rPr>
        <w:t>to</w:t>
      </w:r>
      <w:r w:rsidRPr="00D35C0D">
        <w:rPr>
          <w:spacing w:val="-1"/>
          <w:lang w:val="en-GB"/>
        </w:rPr>
        <w:t xml:space="preserve"> </w:t>
      </w:r>
      <w:r w:rsidRPr="00D35C0D">
        <w:rPr>
          <w:lang w:val="en-GB"/>
        </w:rPr>
        <w:t>attend</w:t>
      </w:r>
      <w:r w:rsidRPr="00D35C0D">
        <w:rPr>
          <w:spacing w:val="-2"/>
          <w:lang w:val="en-GB"/>
        </w:rPr>
        <w:t xml:space="preserve"> </w:t>
      </w:r>
      <w:r w:rsidRPr="00D35C0D">
        <w:rPr>
          <w:lang w:val="en-GB"/>
        </w:rPr>
        <w:t>an</w:t>
      </w:r>
      <w:r w:rsidRPr="00D35C0D">
        <w:rPr>
          <w:spacing w:val="-2"/>
          <w:lang w:val="en-GB"/>
        </w:rPr>
        <w:t xml:space="preserve"> </w:t>
      </w:r>
      <w:r w:rsidRPr="00D35C0D">
        <w:rPr>
          <w:lang w:val="en-GB"/>
        </w:rPr>
        <w:t>appointment</w:t>
      </w:r>
      <w:r w:rsidRPr="00D35C0D">
        <w:rPr>
          <w:spacing w:val="-2"/>
          <w:lang w:val="en-GB"/>
        </w:rPr>
        <w:t xml:space="preserve"> </w:t>
      </w:r>
      <w:r w:rsidRPr="00D35C0D">
        <w:rPr>
          <w:lang w:val="en-GB"/>
        </w:rPr>
        <w:t>at</w:t>
      </w:r>
      <w:r w:rsidRPr="00D35C0D">
        <w:rPr>
          <w:spacing w:val="-1"/>
          <w:lang w:val="en-GB"/>
        </w:rPr>
        <w:t xml:space="preserve"> </w:t>
      </w:r>
      <w:r w:rsidRPr="00D35C0D">
        <w:rPr>
          <w:lang w:val="en-GB"/>
        </w:rPr>
        <w:t>the</w:t>
      </w:r>
      <w:r w:rsidRPr="00D35C0D">
        <w:rPr>
          <w:spacing w:val="-1"/>
          <w:lang w:val="en-GB"/>
        </w:rPr>
        <w:t xml:space="preserve"> </w:t>
      </w:r>
      <w:r w:rsidRPr="00D35C0D">
        <w:rPr>
          <w:lang w:val="en-GB"/>
        </w:rPr>
        <w:t>Visa</w:t>
      </w:r>
      <w:r w:rsidRPr="00D35C0D">
        <w:rPr>
          <w:spacing w:val="-2"/>
          <w:lang w:val="en-GB"/>
        </w:rPr>
        <w:t xml:space="preserve"> </w:t>
      </w:r>
      <w:r w:rsidRPr="00D35C0D">
        <w:rPr>
          <w:lang w:val="en-GB"/>
        </w:rPr>
        <w:t>Application</w:t>
      </w:r>
      <w:r w:rsidRPr="00D35C0D">
        <w:rPr>
          <w:spacing w:val="-4"/>
          <w:lang w:val="en-GB"/>
        </w:rPr>
        <w:t xml:space="preserve"> </w:t>
      </w:r>
      <w:r w:rsidRPr="00D35C0D">
        <w:rPr>
          <w:lang w:val="en-GB"/>
        </w:rPr>
        <w:t>Centre</w:t>
      </w:r>
      <w:r w:rsidRPr="00D35C0D">
        <w:rPr>
          <w:spacing w:val="-5"/>
          <w:lang w:val="en-GB"/>
        </w:rPr>
        <w:t xml:space="preserve"> </w:t>
      </w:r>
      <w:r w:rsidRPr="00D35C0D">
        <w:rPr>
          <w:lang w:val="en-GB"/>
        </w:rPr>
        <w:t>or</w:t>
      </w:r>
      <w:r w:rsidRPr="00D35C0D">
        <w:rPr>
          <w:spacing w:val="-4"/>
          <w:lang w:val="en-GB"/>
        </w:rPr>
        <w:t xml:space="preserve"> </w:t>
      </w:r>
      <w:r w:rsidRPr="00D35C0D">
        <w:rPr>
          <w:lang w:val="en-GB"/>
        </w:rPr>
        <w:t>submit</w:t>
      </w:r>
      <w:r w:rsidRPr="00D35C0D">
        <w:rPr>
          <w:spacing w:val="-4"/>
          <w:lang w:val="en-GB"/>
        </w:rPr>
        <w:t xml:space="preserve"> </w:t>
      </w:r>
      <w:r w:rsidRPr="00D35C0D">
        <w:rPr>
          <w:lang w:val="en-GB"/>
        </w:rPr>
        <w:t>your</w:t>
      </w:r>
      <w:r w:rsidRPr="00D35C0D">
        <w:rPr>
          <w:spacing w:val="-1"/>
          <w:lang w:val="en-GB"/>
        </w:rPr>
        <w:t xml:space="preserve"> </w:t>
      </w:r>
      <w:r w:rsidRPr="00D35C0D">
        <w:rPr>
          <w:lang w:val="en-GB"/>
        </w:rPr>
        <w:t>passport.</w:t>
      </w:r>
    </w:p>
    <w:p w14:paraId="0AC49DD7" w14:textId="77777777" w:rsidR="008D1FE5" w:rsidRPr="00D35C0D" w:rsidRDefault="008D1FE5">
      <w:pPr>
        <w:pStyle w:val="BodyText"/>
        <w:ind w:left="0"/>
        <w:rPr>
          <w:lang w:val="en-GB"/>
        </w:rPr>
      </w:pPr>
    </w:p>
    <w:p w14:paraId="33E7F987" w14:textId="77777777" w:rsidR="008D1FE5" w:rsidRPr="00D35C0D" w:rsidRDefault="008D1FE5">
      <w:pPr>
        <w:pStyle w:val="BodyText"/>
        <w:spacing w:before="6"/>
        <w:ind w:left="0"/>
        <w:rPr>
          <w:sz w:val="28"/>
          <w:lang w:val="en-GB"/>
        </w:rPr>
      </w:pPr>
    </w:p>
    <w:p w14:paraId="655C8143" w14:textId="77777777" w:rsidR="008D1FE5" w:rsidRPr="00D35C0D" w:rsidRDefault="009A4B0A">
      <w:pPr>
        <w:pStyle w:val="Heading1"/>
        <w:numPr>
          <w:ilvl w:val="0"/>
          <w:numId w:val="1"/>
        </w:numPr>
        <w:tabs>
          <w:tab w:val="left" w:pos="821"/>
        </w:tabs>
        <w:spacing w:before="0"/>
        <w:ind w:hanging="361"/>
        <w:rPr>
          <w:lang w:val="en-GB"/>
        </w:rPr>
      </w:pPr>
      <w:bookmarkStart w:id="16" w:name="_bookmark19"/>
      <w:bookmarkEnd w:id="16"/>
      <w:r w:rsidRPr="00D35C0D">
        <w:rPr>
          <w:color w:val="2D74B5"/>
          <w:lang w:val="en-GB"/>
        </w:rPr>
        <w:t>After</w:t>
      </w:r>
      <w:r w:rsidRPr="00D35C0D">
        <w:rPr>
          <w:color w:val="2D74B5"/>
          <w:spacing w:val="-5"/>
          <w:lang w:val="en-GB"/>
        </w:rPr>
        <w:t xml:space="preserve"> </w:t>
      </w:r>
      <w:r w:rsidRPr="00D35C0D">
        <w:rPr>
          <w:color w:val="2D74B5"/>
          <w:lang w:val="en-GB"/>
        </w:rPr>
        <w:t>You</w:t>
      </w:r>
      <w:r w:rsidRPr="00D35C0D">
        <w:rPr>
          <w:color w:val="2D74B5"/>
          <w:spacing w:val="-4"/>
          <w:lang w:val="en-GB"/>
        </w:rPr>
        <w:t xml:space="preserve"> </w:t>
      </w:r>
      <w:r w:rsidRPr="00D35C0D">
        <w:rPr>
          <w:color w:val="2D74B5"/>
          <w:lang w:val="en-GB"/>
        </w:rPr>
        <w:t>Submit</w:t>
      </w:r>
      <w:r w:rsidRPr="00D35C0D">
        <w:rPr>
          <w:color w:val="2D74B5"/>
          <w:spacing w:val="-3"/>
          <w:lang w:val="en-GB"/>
        </w:rPr>
        <w:t xml:space="preserve"> </w:t>
      </w:r>
      <w:r w:rsidRPr="00D35C0D">
        <w:rPr>
          <w:color w:val="2D74B5"/>
          <w:lang w:val="en-GB"/>
        </w:rPr>
        <w:t>and</w:t>
      </w:r>
      <w:r w:rsidRPr="00D35C0D">
        <w:rPr>
          <w:color w:val="2D74B5"/>
          <w:spacing w:val="-2"/>
          <w:lang w:val="en-GB"/>
        </w:rPr>
        <w:t xml:space="preserve"> </w:t>
      </w:r>
      <w:r w:rsidRPr="00D35C0D">
        <w:rPr>
          <w:color w:val="2D74B5"/>
          <w:lang w:val="en-GB"/>
        </w:rPr>
        <w:t>Pay</w:t>
      </w:r>
      <w:r w:rsidRPr="00D35C0D">
        <w:rPr>
          <w:color w:val="2D74B5"/>
          <w:spacing w:val="-4"/>
          <w:lang w:val="en-GB"/>
        </w:rPr>
        <w:t xml:space="preserve"> </w:t>
      </w:r>
      <w:r w:rsidRPr="00D35C0D">
        <w:rPr>
          <w:color w:val="2D74B5"/>
          <w:lang w:val="en-GB"/>
        </w:rPr>
        <w:t>for</w:t>
      </w:r>
      <w:r w:rsidRPr="00D35C0D">
        <w:rPr>
          <w:color w:val="2D74B5"/>
          <w:spacing w:val="-3"/>
          <w:lang w:val="en-GB"/>
        </w:rPr>
        <w:t xml:space="preserve"> </w:t>
      </w:r>
      <w:r w:rsidRPr="00D35C0D">
        <w:rPr>
          <w:color w:val="2D74B5"/>
          <w:lang w:val="en-GB"/>
        </w:rPr>
        <w:t>your</w:t>
      </w:r>
      <w:r w:rsidRPr="00D35C0D">
        <w:rPr>
          <w:color w:val="2D74B5"/>
          <w:spacing w:val="-5"/>
          <w:lang w:val="en-GB"/>
        </w:rPr>
        <w:t xml:space="preserve"> </w:t>
      </w:r>
      <w:r w:rsidRPr="00D35C0D">
        <w:rPr>
          <w:color w:val="2D74B5"/>
          <w:lang w:val="en-GB"/>
        </w:rPr>
        <w:t>Student</w:t>
      </w:r>
      <w:r w:rsidRPr="00D35C0D">
        <w:rPr>
          <w:color w:val="2D74B5"/>
          <w:spacing w:val="-2"/>
          <w:lang w:val="en-GB"/>
        </w:rPr>
        <w:t xml:space="preserve"> </w:t>
      </w:r>
      <w:r w:rsidRPr="00D35C0D">
        <w:rPr>
          <w:color w:val="2D74B5"/>
          <w:lang w:val="en-GB"/>
        </w:rPr>
        <w:t>Visa</w:t>
      </w:r>
      <w:r w:rsidRPr="00D35C0D">
        <w:rPr>
          <w:color w:val="2D74B5"/>
          <w:spacing w:val="-4"/>
          <w:lang w:val="en-GB"/>
        </w:rPr>
        <w:t xml:space="preserve"> </w:t>
      </w:r>
      <w:r w:rsidRPr="00D35C0D">
        <w:rPr>
          <w:color w:val="2D74B5"/>
          <w:lang w:val="en-GB"/>
        </w:rPr>
        <w:t>Application</w:t>
      </w:r>
    </w:p>
    <w:p w14:paraId="28D7E3A6" w14:textId="77777777" w:rsidR="008D1FE5" w:rsidRPr="00D35C0D" w:rsidRDefault="008D1FE5">
      <w:pPr>
        <w:pStyle w:val="BodyText"/>
        <w:spacing w:before="8"/>
        <w:ind w:left="0"/>
        <w:rPr>
          <w:rFonts w:ascii="Calibri Light"/>
          <w:sz w:val="38"/>
          <w:lang w:val="en-GB"/>
        </w:rPr>
      </w:pPr>
    </w:p>
    <w:p w14:paraId="777F6E40" w14:textId="77777777" w:rsidR="00E56B88" w:rsidRDefault="009A4B0A" w:rsidP="00E56B88">
      <w:pPr>
        <w:pStyle w:val="BodyText"/>
        <w:spacing w:line="259" w:lineRule="auto"/>
        <w:ind w:right="744"/>
        <w:rPr>
          <w:lang w:val="en-GB"/>
        </w:rPr>
      </w:pPr>
      <w:r w:rsidRPr="00D35C0D">
        <w:rPr>
          <w:lang w:val="en-GB"/>
        </w:rPr>
        <w:t>Keep a copy of your submitted application and any evidence you submitted in support of your</w:t>
      </w:r>
      <w:r w:rsidRPr="00D35C0D">
        <w:rPr>
          <w:spacing w:val="-47"/>
          <w:lang w:val="en-GB"/>
        </w:rPr>
        <w:t xml:space="preserve"> </w:t>
      </w:r>
      <w:r w:rsidRPr="00D35C0D">
        <w:rPr>
          <w:lang w:val="en-GB"/>
        </w:rPr>
        <w:t>application</w:t>
      </w:r>
      <w:r w:rsidRPr="00D35C0D">
        <w:rPr>
          <w:spacing w:val="-2"/>
          <w:lang w:val="en-GB"/>
        </w:rPr>
        <w:t xml:space="preserve"> </w:t>
      </w:r>
      <w:r w:rsidRPr="00D35C0D">
        <w:rPr>
          <w:lang w:val="en-GB"/>
        </w:rPr>
        <w:t>and</w:t>
      </w:r>
      <w:r w:rsidRPr="00D35C0D">
        <w:rPr>
          <w:spacing w:val="-1"/>
          <w:lang w:val="en-GB"/>
        </w:rPr>
        <w:t xml:space="preserve"> </w:t>
      </w:r>
      <w:r w:rsidRPr="00D35C0D">
        <w:rPr>
          <w:lang w:val="en-GB"/>
        </w:rPr>
        <w:t>save</w:t>
      </w:r>
      <w:r w:rsidRPr="00D35C0D">
        <w:rPr>
          <w:spacing w:val="-2"/>
          <w:lang w:val="en-GB"/>
        </w:rPr>
        <w:t xml:space="preserve"> </w:t>
      </w:r>
      <w:r w:rsidRPr="00D35C0D">
        <w:rPr>
          <w:lang w:val="en-GB"/>
        </w:rPr>
        <w:t>in a secure</w:t>
      </w:r>
      <w:r w:rsidRPr="00D35C0D">
        <w:rPr>
          <w:spacing w:val="1"/>
          <w:lang w:val="en-GB"/>
        </w:rPr>
        <w:t xml:space="preserve"> </w:t>
      </w:r>
      <w:r w:rsidRPr="00D35C0D">
        <w:rPr>
          <w:lang w:val="en-GB"/>
        </w:rPr>
        <w:t>location</w:t>
      </w:r>
      <w:r w:rsidRPr="00D35C0D">
        <w:rPr>
          <w:spacing w:val="-1"/>
          <w:lang w:val="en-GB"/>
        </w:rPr>
        <w:t xml:space="preserve"> </w:t>
      </w:r>
      <w:r w:rsidRPr="00D35C0D">
        <w:rPr>
          <w:lang w:val="en-GB"/>
        </w:rPr>
        <w:t>electronically.</w:t>
      </w:r>
    </w:p>
    <w:p w14:paraId="42405815" w14:textId="77777777" w:rsidR="00E56B88" w:rsidRDefault="00E56B88" w:rsidP="00E56B88">
      <w:pPr>
        <w:pStyle w:val="BodyText"/>
        <w:spacing w:line="259" w:lineRule="auto"/>
        <w:ind w:right="744"/>
        <w:rPr>
          <w:lang w:val="en-GB"/>
        </w:rPr>
      </w:pPr>
    </w:p>
    <w:p w14:paraId="7F5A0ED8" w14:textId="6EB5746C" w:rsidR="008D1FE5" w:rsidRPr="00D35C0D" w:rsidRDefault="009A4B0A" w:rsidP="00E56B88">
      <w:pPr>
        <w:pStyle w:val="BodyText"/>
        <w:spacing w:line="259" w:lineRule="auto"/>
        <w:ind w:right="744"/>
        <w:rPr>
          <w:lang w:val="en-GB"/>
        </w:rPr>
      </w:pPr>
      <w:r w:rsidRPr="00D35C0D">
        <w:rPr>
          <w:lang w:val="en-GB"/>
        </w:rPr>
        <w:t>Save any correspondence you receive about your visa application including automated emails and</w:t>
      </w:r>
      <w:r w:rsidRPr="00D35C0D">
        <w:rPr>
          <w:spacing w:val="-47"/>
          <w:lang w:val="en-GB"/>
        </w:rPr>
        <w:t xml:space="preserve"> </w:t>
      </w:r>
      <w:r w:rsidRPr="00D35C0D">
        <w:rPr>
          <w:lang w:val="en-GB"/>
        </w:rPr>
        <w:t>confirmation</w:t>
      </w:r>
      <w:r w:rsidRPr="00D35C0D">
        <w:rPr>
          <w:spacing w:val="-2"/>
          <w:lang w:val="en-GB"/>
        </w:rPr>
        <w:t xml:space="preserve"> </w:t>
      </w:r>
      <w:r w:rsidRPr="00D35C0D">
        <w:rPr>
          <w:lang w:val="en-GB"/>
        </w:rPr>
        <w:t>emails.</w:t>
      </w:r>
    </w:p>
    <w:p w14:paraId="3CF864DD" w14:textId="77777777" w:rsidR="008D1FE5" w:rsidRPr="00D35C0D" w:rsidRDefault="009A4B0A">
      <w:pPr>
        <w:pStyle w:val="BodyText"/>
        <w:spacing w:before="159" w:line="259" w:lineRule="auto"/>
        <w:ind w:right="124"/>
        <w:rPr>
          <w:lang w:val="en-GB"/>
        </w:rPr>
      </w:pPr>
      <w:r w:rsidRPr="00D35C0D">
        <w:rPr>
          <w:lang w:val="en-GB"/>
        </w:rPr>
        <w:t>Regularly check your email (inbox and junk / spam mail folders) and your mobile phone SMS</w:t>
      </w:r>
      <w:r w:rsidRPr="00D35C0D">
        <w:rPr>
          <w:spacing w:val="1"/>
          <w:lang w:val="en-GB"/>
        </w:rPr>
        <w:t xml:space="preserve"> </w:t>
      </w:r>
      <w:r w:rsidRPr="00D35C0D">
        <w:rPr>
          <w:lang w:val="en-GB"/>
        </w:rPr>
        <w:t>messages</w:t>
      </w:r>
      <w:r w:rsidRPr="00D35C0D">
        <w:rPr>
          <w:spacing w:val="-1"/>
          <w:lang w:val="en-GB"/>
        </w:rPr>
        <w:t xml:space="preserve"> </w:t>
      </w:r>
      <w:r w:rsidRPr="00D35C0D">
        <w:rPr>
          <w:lang w:val="en-GB"/>
        </w:rPr>
        <w:t>for</w:t>
      </w:r>
      <w:r w:rsidRPr="00D35C0D">
        <w:rPr>
          <w:spacing w:val="-1"/>
          <w:lang w:val="en-GB"/>
        </w:rPr>
        <w:t xml:space="preserve"> </w:t>
      </w:r>
      <w:r w:rsidRPr="00D35C0D">
        <w:rPr>
          <w:lang w:val="en-GB"/>
        </w:rPr>
        <w:t>the</w:t>
      </w:r>
      <w:r w:rsidRPr="00D35C0D">
        <w:rPr>
          <w:spacing w:val="-1"/>
          <w:lang w:val="en-GB"/>
        </w:rPr>
        <w:t xml:space="preserve"> </w:t>
      </w:r>
      <w:r w:rsidRPr="00D35C0D">
        <w:rPr>
          <w:lang w:val="en-GB"/>
        </w:rPr>
        <w:t>contact</w:t>
      </w:r>
      <w:r w:rsidRPr="00D35C0D">
        <w:rPr>
          <w:spacing w:val="-1"/>
          <w:lang w:val="en-GB"/>
        </w:rPr>
        <w:t xml:space="preserve"> </w:t>
      </w:r>
      <w:r w:rsidRPr="00D35C0D">
        <w:rPr>
          <w:lang w:val="en-GB"/>
        </w:rPr>
        <w:t>details</w:t>
      </w:r>
      <w:r w:rsidRPr="00D35C0D">
        <w:rPr>
          <w:spacing w:val="-4"/>
          <w:lang w:val="en-GB"/>
        </w:rPr>
        <w:t xml:space="preserve"> </w:t>
      </w:r>
      <w:r w:rsidRPr="00D35C0D">
        <w:rPr>
          <w:lang w:val="en-GB"/>
        </w:rPr>
        <w:t>you</w:t>
      </w:r>
      <w:r w:rsidRPr="00D35C0D">
        <w:rPr>
          <w:spacing w:val="-2"/>
          <w:lang w:val="en-GB"/>
        </w:rPr>
        <w:t xml:space="preserve"> </w:t>
      </w:r>
      <w:r w:rsidRPr="00D35C0D">
        <w:rPr>
          <w:lang w:val="en-GB"/>
        </w:rPr>
        <w:t>have</w:t>
      </w:r>
      <w:r w:rsidRPr="00D35C0D">
        <w:rPr>
          <w:spacing w:val="-3"/>
          <w:lang w:val="en-GB"/>
        </w:rPr>
        <w:t xml:space="preserve"> </w:t>
      </w:r>
      <w:r w:rsidRPr="00D35C0D">
        <w:rPr>
          <w:lang w:val="en-GB"/>
        </w:rPr>
        <w:t>provided</w:t>
      </w:r>
      <w:r w:rsidRPr="00D35C0D">
        <w:rPr>
          <w:spacing w:val="-2"/>
          <w:lang w:val="en-GB"/>
        </w:rPr>
        <w:t xml:space="preserve"> </w:t>
      </w:r>
      <w:r w:rsidRPr="00D35C0D">
        <w:rPr>
          <w:lang w:val="en-GB"/>
        </w:rPr>
        <w:t>for</w:t>
      </w:r>
      <w:r w:rsidRPr="00D35C0D">
        <w:rPr>
          <w:spacing w:val="-1"/>
          <w:lang w:val="en-GB"/>
        </w:rPr>
        <w:t xml:space="preserve"> </w:t>
      </w:r>
      <w:r w:rsidRPr="00D35C0D">
        <w:rPr>
          <w:lang w:val="en-GB"/>
        </w:rPr>
        <w:t>any</w:t>
      </w:r>
      <w:r w:rsidRPr="00D35C0D">
        <w:rPr>
          <w:spacing w:val="-2"/>
          <w:lang w:val="en-GB"/>
        </w:rPr>
        <w:t xml:space="preserve"> </w:t>
      </w:r>
      <w:r w:rsidRPr="00D35C0D">
        <w:rPr>
          <w:lang w:val="en-GB"/>
        </w:rPr>
        <w:t>contact</w:t>
      </w:r>
      <w:r w:rsidRPr="00D35C0D">
        <w:rPr>
          <w:spacing w:val="-1"/>
          <w:lang w:val="en-GB"/>
        </w:rPr>
        <w:t xml:space="preserve"> </w:t>
      </w:r>
      <w:r w:rsidRPr="00D35C0D">
        <w:rPr>
          <w:lang w:val="en-GB"/>
        </w:rPr>
        <w:t>about</w:t>
      </w:r>
      <w:r w:rsidRPr="00D35C0D">
        <w:rPr>
          <w:spacing w:val="-1"/>
          <w:lang w:val="en-GB"/>
        </w:rPr>
        <w:t xml:space="preserve"> </w:t>
      </w:r>
      <w:r w:rsidRPr="00D35C0D">
        <w:rPr>
          <w:lang w:val="en-GB"/>
        </w:rPr>
        <w:t>your</w:t>
      </w:r>
      <w:r w:rsidRPr="00D35C0D">
        <w:rPr>
          <w:spacing w:val="-4"/>
          <w:lang w:val="en-GB"/>
        </w:rPr>
        <w:t xml:space="preserve"> </w:t>
      </w:r>
      <w:r w:rsidRPr="00D35C0D">
        <w:rPr>
          <w:lang w:val="en-GB"/>
        </w:rPr>
        <w:t>visa</w:t>
      </w:r>
      <w:r w:rsidRPr="00D35C0D">
        <w:rPr>
          <w:spacing w:val="-1"/>
          <w:lang w:val="en-GB"/>
        </w:rPr>
        <w:t xml:space="preserve"> </w:t>
      </w:r>
      <w:r w:rsidRPr="00D35C0D">
        <w:rPr>
          <w:lang w:val="en-GB"/>
        </w:rPr>
        <w:t>application.</w:t>
      </w:r>
    </w:p>
    <w:p w14:paraId="20423772" w14:textId="77777777" w:rsidR="008D1FE5" w:rsidRPr="00D35C0D" w:rsidRDefault="009A4B0A">
      <w:pPr>
        <w:pStyle w:val="BodyText"/>
        <w:spacing w:before="159" w:line="259" w:lineRule="auto"/>
        <w:ind w:right="488"/>
        <w:rPr>
          <w:lang w:val="en-GB"/>
        </w:rPr>
      </w:pPr>
      <w:r w:rsidRPr="00D35C0D">
        <w:rPr>
          <w:lang w:val="en-GB"/>
        </w:rPr>
        <w:t>You may be contacted about your application, to invite you to a visa interview or to request your</w:t>
      </w:r>
      <w:r w:rsidRPr="00D35C0D">
        <w:rPr>
          <w:spacing w:val="-47"/>
          <w:lang w:val="en-GB"/>
        </w:rPr>
        <w:t xml:space="preserve"> </w:t>
      </w:r>
      <w:r w:rsidRPr="00D35C0D">
        <w:rPr>
          <w:lang w:val="en-GB"/>
        </w:rPr>
        <w:t>attendance</w:t>
      </w:r>
      <w:r w:rsidRPr="00D35C0D">
        <w:rPr>
          <w:spacing w:val="-3"/>
          <w:lang w:val="en-GB"/>
        </w:rPr>
        <w:t xml:space="preserve"> </w:t>
      </w:r>
      <w:r w:rsidRPr="00D35C0D">
        <w:rPr>
          <w:lang w:val="en-GB"/>
        </w:rPr>
        <w:t>at</w:t>
      </w:r>
      <w:r w:rsidRPr="00D35C0D">
        <w:rPr>
          <w:spacing w:val="-2"/>
          <w:lang w:val="en-GB"/>
        </w:rPr>
        <w:t xml:space="preserve"> </w:t>
      </w:r>
      <w:r w:rsidRPr="00D35C0D">
        <w:rPr>
          <w:lang w:val="en-GB"/>
        </w:rPr>
        <w:t>the Visa Application</w:t>
      </w:r>
      <w:r w:rsidRPr="00D35C0D">
        <w:rPr>
          <w:spacing w:val="-1"/>
          <w:lang w:val="en-GB"/>
        </w:rPr>
        <w:t xml:space="preserve"> </w:t>
      </w:r>
      <w:r w:rsidRPr="00D35C0D">
        <w:rPr>
          <w:lang w:val="en-GB"/>
        </w:rPr>
        <w:t>Centre</w:t>
      </w:r>
      <w:r w:rsidRPr="00D35C0D">
        <w:rPr>
          <w:spacing w:val="-2"/>
          <w:lang w:val="en-GB"/>
        </w:rPr>
        <w:t xml:space="preserve"> </w:t>
      </w:r>
      <w:r w:rsidRPr="00D35C0D">
        <w:rPr>
          <w:lang w:val="en-GB"/>
        </w:rPr>
        <w:t>for</w:t>
      </w:r>
      <w:r w:rsidRPr="00D35C0D">
        <w:rPr>
          <w:spacing w:val="-3"/>
          <w:lang w:val="en-GB"/>
        </w:rPr>
        <w:t xml:space="preserve"> </w:t>
      </w:r>
      <w:r w:rsidRPr="00D35C0D">
        <w:rPr>
          <w:lang w:val="en-GB"/>
        </w:rPr>
        <w:t>another</w:t>
      </w:r>
      <w:r w:rsidRPr="00D35C0D">
        <w:rPr>
          <w:spacing w:val="-2"/>
          <w:lang w:val="en-GB"/>
        </w:rPr>
        <w:t xml:space="preserve"> </w:t>
      </w:r>
      <w:r w:rsidRPr="00D35C0D">
        <w:rPr>
          <w:lang w:val="en-GB"/>
        </w:rPr>
        <w:t>reason</w:t>
      </w:r>
      <w:r w:rsidRPr="00D35C0D">
        <w:rPr>
          <w:spacing w:val="-1"/>
          <w:lang w:val="en-GB"/>
        </w:rPr>
        <w:t xml:space="preserve"> </w:t>
      </w:r>
      <w:r w:rsidRPr="00D35C0D">
        <w:rPr>
          <w:lang w:val="en-GB"/>
        </w:rPr>
        <w:t>by email</w:t>
      </w:r>
      <w:r w:rsidRPr="00D35C0D">
        <w:rPr>
          <w:spacing w:val="-3"/>
          <w:lang w:val="en-GB"/>
        </w:rPr>
        <w:t xml:space="preserve"> </w:t>
      </w:r>
      <w:r w:rsidRPr="00D35C0D">
        <w:rPr>
          <w:lang w:val="en-GB"/>
        </w:rPr>
        <w:t>or phone.</w:t>
      </w:r>
    </w:p>
    <w:p w14:paraId="2755DCFE" w14:textId="77777777" w:rsidR="008D1FE5" w:rsidRPr="00D35C0D" w:rsidRDefault="009A4B0A">
      <w:pPr>
        <w:pStyle w:val="BodyText"/>
        <w:spacing w:before="162" w:line="256" w:lineRule="auto"/>
        <w:ind w:right="736"/>
        <w:rPr>
          <w:lang w:val="en-GB"/>
        </w:rPr>
      </w:pPr>
      <w:r w:rsidRPr="00D35C0D">
        <w:rPr>
          <w:lang w:val="en-GB"/>
        </w:rPr>
        <w:t>When your visa application is decided, you will normally be notified by email along with a Visa</w:t>
      </w:r>
      <w:r w:rsidRPr="00D35C0D">
        <w:rPr>
          <w:spacing w:val="-47"/>
          <w:lang w:val="en-GB"/>
        </w:rPr>
        <w:t xml:space="preserve"> </w:t>
      </w:r>
      <w:r w:rsidRPr="00D35C0D">
        <w:rPr>
          <w:lang w:val="en-GB"/>
        </w:rPr>
        <w:t>Decision</w:t>
      </w:r>
      <w:r w:rsidRPr="00D35C0D">
        <w:rPr>
          <w:spacing w:val="-3"/>
          <w:lang w:val="en-GB"/>
        </w:rPr>
        <w:t xml:space="preserve"> </w:t>
      </w:r>
      <w:r w:rsidRPr="00D35C0D">
        <w:rPr>
          <w:lang w:val="en-GB"/>
        </w:rPr>
        <w:t>Letter.</w:t>
      </w:r>
    </w:p>
    <w:p w14:paraId="730B4042" w14:textId="77777777" w:rsidR="008D1FE5" w:rsidRPr="00D35C0D" w:rsidRDefault="009A4B0A">
      <w:pPr>
        <w:pStyle w:val="BodyText"/>
        <w:spacing w:before="160"/>
        <w:jc w:val="both"/>
        <w:rPr>
          <w:lang w:val="en-GB"/>
        </w:rPr>
      </w:pPr>
      <w:r w:rsidRPr="00D35C0D">
        <w:rPr>
          <w:lang w:val="en-GB"/>
        </w:rPr>
        <w:t>Please see</w:t>
      </w:r>
      <w:r w:rsidRPr="00D35C0D">
        <w:rPr>
          <w:spacing w:val="-3"/>
          <w:lang w:val="en-GB"/>
        </w:rPr>
        <w:t xml:space="preserve"> </w:t>
      </w:r>
      <w:r w:rsidRPr="00D35C0D">
        <w:rPr>
          <w:lang w:val="en-GB"/>
        </w:rPr>
        <w:t>our</w:t>
      </w:r>
      <w:r w:rsidRPr="00D35C0D">
        <w:rPr>
          <w:spacing w:val="-1"/>
          <w:lang w:val="en-GB"/>
        </w:rPr>
        <w:t xml:space="preserve"> </w:t>
      </w:r>
      <w:r w:rsidRPr="00D35C0D">
        <w:rPr>
          <w:lang w:val="en-GB"/>
        </w:rPr>
        <w:t>website</w:t>
      </w:r>
      <w:r w:rsidRPr="00D35C0D">
        <w:rPr>
          <w:spacing w:val="-2"/>
          <w:lang w:val="en-GB"/>
        </w:rPr>
        <w:t xml:space="preserve"> </w:t>
      </w:r>
      <w:r w:rsidRPr="00D35C0D">
        <w:rPr>
          <w:lang w:val="en-GB"/>
        </w:rPr>
        <w:t>information</w:t>
      </w:r>
      <w:r w:rsidRPr="00D35C0D">
        <w:rPr>
          <w:spacing w:val="-4"/>
          <w:lang w:val="en-GB"/>
        </w:rPr>
        <w:t xml:space="preserve"> </w:t>
      </w:r>
      <w:r w:rsidRPr="00D35C0D">
        <w:rPr>
          <w:lang w:val="en-GB"/>
        </w:rPr>
        <w:t>on</w:t>
      </w:r>
      <w:r w:rsidRPr="00D35C0D">
        <w:rPr>
          <w:spacing w:val="-1"/>
          <w:lang w:val="en-GB"/>
        </w:rPr>
        <w:t xml:space="preserve"> </w:t>
      </w:r>
      <w:hyperlink r:id="rId69">
        <w:r w:rsidRPr="00D35C0D">
          <w:rPr>
            <w:color w:val="0462C1"/>
            <w:u w:val="single" w:color="0462C1"/>
            <w:lang w:val="en-GB"/>
          </w:rPr>
          <w:t>checking</w:t>
        </w:r>
        <w:r w:rsidRPr="00D35C0D">
          <w:rPr>
            <w:color w:val="0462C1"/>
            <w:spacing w:val="-1"/>
            <w:u w:val="single" w:color="0462C1"/>
            <w:lang w:val="en-GB"/>
          </w:rPr>
          <w:t xml:space="preserve"> </w:t>
        </w:r>
        <w:r w:rsidRPr="00D35C0D">
          <w:rPr>
            <w:color w:val="0462C1"/>
            <w:u w:val="single" w:color="0462C1"/>
            <w:lang w:val="en-GB"/>
          </w:rPr>
          <w:t>your</w:t>
        </w:r>
        <w:r w:rsidRPr="00D35C0D">
          <w:rPr>
            <w:color w:val="0462C1"/>
            <w:spacing w:val="-1"/>
            <w:u w:val="single" w:color="0462C1"/>
            <w:lang w:val="en-GB"/>
          </w:rPr>
          <w:t xml:space="preserve"> </w:t>
        </w:r>
        <w:r w:rsidRPr="00D35C0D">
          <w:rPr>
            <w:color w:val="0462C1"/>
            <w:u w:val="single" w:color="0462C1"/>
            <w:lang w:val="en-GB"/>
          </w:rPr>
          <w:t>student</w:t>
        </w:r>
        <w:r w:rsidRPr="00D35C0D">
          <w:rPr>
            <w:color w:val="0462C1"/>
            <w:spacing w:val="-1"/>
            <w:u w:val="single" w:color="0462C1"/>
            <w:lang w:val="en-GB"/>
          </w:rPr>
          <w:t xml:space="preserve"> </w:t>
        </w:r>
        <w:r w:rsidRPr="00D35C0D">
          <w:rPr>
            <w:color w:val="0462C1"/>
            <w:u w:val="single" w:color="0462C1"/>
            <w:lang w:val="en-GB"/>
          </w:rPr>
          <w:t>visa</w:t>
        </w:r>
      </w:hyperlink>
      <w:r w:rsidRPr="00D35C0D">
        <w:rPr>
          <w:lang w:val="en-GB"/>
        </w:rPr>
        <w:t>.</w:t>
      </w:r>
    </w:p>
    <w:p w14:paraId="11AD22FC" w14:textId="77777777" w:rsidR="008D1FE5" w:rsidRPr="00D35C0D" w:rsidRDefault="008D1FE5">
      <w:pPr>
        <w:pStyle w:val="BodyText"/>
        <w:spacing w:before="2"/>
        <w:ind w:left="0"/>
        <w:rPr>
          <w:sz w:val="10"/>
          <w:lang w:val="en-GB"/>
        </w:rPr>
      </w:pPr>
    </w:p>
    <w:p w14:paraId="3A23CC87" w14:textId="77777777" w:rsidR="008D1FE5" w:rsidRPr="00D35C0D" w:rsidRDefault="009A4B0A">
      <w:pPr>
        <w:pStyle w:val="BodyText"/>
        <w:spacing w:before="57" w:line="259" w:lineRule="auto"/>
        <w:ind w:right="234"/>
        <w:rPr>
          <w:lang w:val="en-GB"/>
        </w:rPr>
      </w:pPr>
      <w:r w:rsidRPr="00D35C0D">
        <w:rPr>
          <w:lang w:val="en-GB"/>
        </w:rPr>
        <w:t>If you think you have made a mistake on your application form after you have submitted it, please</w:t>
      </w:r>
      <w:r w:rsidRPr="00D35C0D">
        <w:rPr>
          <w:spacing w:val="1"/>
          <w:lang w:val="en-GB"/>
        </w:rPr>
        <w:t xml:space="preserve"> </w:t>
      </w:r>
      <w:r w:rsidRPr="00D35C0D">
        <w:rPr>
          <w:lang w:val="en-GB"/>
        </w:rPr>
        <w:t>contact us immediately, using the contact details at the end of this guide, so that we can advise you</w:t>
      </w:r>
      <w:r w:rsidRPr="00D35C0D">
        <w:rPr>
          <w:spacing w:val="-47"/>
          <w:lang w:val="en-GB"/>
        </w:rPr>
        <w:t xml:space="preserve"> </w:t>
      </w:r>
      <w:r w:rsidRPr="00D35C0D">
        <w:rPr>
          <w:lang w:val="en-GB"/>
        </w:rPr>
        <w:t>on</w:t>
      </w:r>
      <w:r w:rsidRPr="00D35C0D">
        <w:rPr>
          <w:spacing w:val="-1"/>
          <w:lang w:val="en-GB"/>
        </w:rPr>
        <w:t xml:space="preserve"> </w:t>
      </w:r>
      <w:r w:rsidRPr="00D35C0D">
        <w:rPr>
          <w:lang w:val="en-GB"/>
        </w:rPr>
        <w:t>the</w:t>
      </w:r>
      <w:r w:rsidRPr="00D35C0D">
        <w:rPr>
          <w:spacing w:val="-2"/>
          <w:lang w:val="en-GB"/>
        </w:rPr>
        <w:t xml:space="preserve"> </w:t>
      </w:r>
      <w:r w:rsidRPr="00D35C0D">
        <w:rPr>
          <w:lang w:val="en-GB"/>
        </w:rPr>
        <w:t>options available</w:t>
      </w:r>
      <w:r w:rsidRPr="00D35C0D">
        <w:rPr>
          <w:spacing w:val="-2"/>
          <w:lang w:val="en-GB"/>
        </w:rPr>
        <w:t xml:space="preserve"> </w:t>
      </w:r>
      <w:r w:rsidRPr="00D35C0D">
        <w:rPr>
          <w:lang w:val="en-GB"/>
        </w:rPr>
        <w:t>to</w:t>
      </w:r>
      <w:r w:rsidRPr="00D35C0D">
        <w:rPr>
          <w:spacing w:val="-3"/>
          <w:lang w:val="en-GB"/>
        </w:rPr>
        <w:t xml:space="preserve"> </w:t>
      </w:r>
      <w:r w:rsidRPr="00D35C0D">
        <w:rPr>
          <w:lang w:val="en-GB"/>
        </w:rPr>
        <w:t>you.</w:t>
      </w:r>
    </w:p>
    <w:p w14:paraId="0A6A2C9D" w14:textId="77777777" w:rsidR="008D1FE5" w:rsidRPr="00D35C0D" w:rsidRDefault="009A4B0A">
      <w:pPr>
        <w:pStyle w:val="BodyText"/>
        <w:spacing w:before="159" w:line="259" w:lineRule="auto"/>
        <w:ind w:right="204"/>
        <w:rPr>
          <w:lang w:val="en-GB"/>
        </w:rPr>
      </w:pPr>
      <w:r w:rsidRPr="00D35C0D">
        <w:rPr>
          <w:lang w:val="en-GB"/>
        </w:rPr>
        <w:t>Some mistakes are minor and are unlikely to affect your application. However, some errors can lead</w:t>
      </w:r>
      <w:r w:rsidRPr="00D35C0D">
        <w:rPr>
          <w:spacing w:val="-47"/>
          <w:lang w:val="en-GB"/>
        </w:rPr>
        <w:t xml:space="preserve"> </w:t>
      </w:r>
      <w:r w:rsidRPr="00D35C0D">
        <w:rPr>
          <w:lang w:val="en-GB"/>
        </w:rPr>
        <w:t>to</w:t>
      </w:r>
      <w:r w:rsidRPr="00D35C0D">
        <w:rPr>
          <w:spacing w:val="1"/>
          <w:lang w:val="en-GB"/>
        </w:rPr>
        <w:t xml:space="preserve"> </w:t>
      </w:r>
      <w:r w:rsidRPr="00D35C0D">
        <w:rPr>
          <w:lang w:val="en-GB"/>
        </w:rPr>
        <w:t>a</w:t>
      </w:r>
      <w:r w:rsidRPr="00D35C0D">
        <w:rPr>
          <w:spacing w:val="-2"/>
          <w:lang w:val="en-GB"/>
        </w:rPr>
        <w:t xml:space="preserve"> </w:t>
      </w:r>
      <w:r w:rsidRPr="00D35C0D">
        <w:rPr>
          <w:lang w:val="en-GB"/>
        </w:rPr>
        <w:t>refusal</w:t>
      </w:r>
      <w:r w:rsidRPr="00D35C0D">
        <w:rPr>
          <w:spacing w:val="-3"/>
          <w:lang w:val="en-GB"/>
        </w:rPr>
        <w:t xml:space="preserve"> </w:t>
      </w:r>
      <w:r w:rsidRPr="00D35C0D">
        <w:rPr>
          <w:lang w:val="en-GB"/>
        </w:rPr>
        <w:t>e.g.</w:t>
      </w:r>
      <w:r w:rsidRPr="00D35C0D">
        <w:rPr>
          <w:spacing w:val="-1"/>
          <w:lang w:val="en-GB"/>
        </w:rPr>
        <w:t xml:space="preserve"> </w:t>
      </w:r>
      <w:r w:rsidRPr="00D35C0D">
        <w:rPr>
          <w:lang w:val="en-GB"/>
        </w:rPr>
        <w:t>failing</w:t>
      </w:r>
      <w:r w:rsidRPr="00D35C0D">
        <w:rPr>
          <w:spacing w:val="-1"/>
          <w:lang w:val="en-GB"/>
        </w:rPr>
        <w:t xml:space="preserve"> </w:t>
      </w:r>
      <w:r w:rsidRPr="00D35C0D">
        <w:rPr>
          <w:lang w:val="en-GB"/>
        </w:rPr>
        <w:t>to</w:t>
      </w:r>
      <w:r w:rsidRPr="00D35C0D">
        <w:rPr>
          <w:spacing w:val="-2"/>
          <w:lang w:val="en-GB"/>
        </w:rPr>
        <w:t xml:space="preserve"> </w:t>
      </w:r>
      <w:r w:rsidRPr="00D35C0D">
        <w:rPr>
          <w:lang w:val="en-GB"/>
        </w:rPr>
        <w:t>declare</w:t>
      </w:r>
      <w:r w:rsidRPr="00D35C0D">
        <w:rPr>
          <w:spacing w:val="1"/>
          <w:lang w:val="en-GB"/>
        </w:rPr>
        <w:t xml:space="preserve"> </w:t>
      </w:r>
      <w:r w:rsidRPr="00D35C0D">
        <w:rPr>
          <w:lang w:val="en-GB"/>
        </w:rPr>
        <w:t>a</w:t>
      </w:r>
      <w:r w:rsidRPr="00D35C0D">
        <w:rPr>
          <w:spacing w:val="-3"/>
          <w:lang w:val="en-GB"/>
        </w:rPr>
        <w:t xml:space="preserve"> </w:t>
      </w:r>
      <w:r w:rsidRPr="00D35C0D">
        <w:rPr>
          <w:lang w:val="en-GB"/>
        </w:rPr>
        <w:t>past refusal</w:t>
      </w:r>
      <w:r w:rsidRPr="00D35C0D">
        <w:rPr>
          <w:spacing w:val="-3"/>
          <w:lang w:val="en-GB"/>
        </w:rPr>
        <w:t xml:space="preserve"> </w:t>
      </w:r>
      <w:r w:rsidRPr="00D35C0D">
        <w:rPr>
          <w:lang w:val="en-GB"/>
        </w:rPr>
        <w:t>or an</w:t>
      </w:r>
      <w:r w:rsidRPr="00D35C0D">
        <w:rPr>
          <w:spacing w:val="-3"/>
          <w:lang w:val="en-GB"/>
        </w:rPr>
        <w:t xml:space="preserve"> </w:t>
      </w:r>
      <w:r w:rsidRPr="00D35C0D">
        <w:rPr>
          <w:lang w:val="en-GB"/>
        </w:rPr>
        <w:t>application</w:t>
      </w:r>
      <w:r w:rsidRPr="00D35C0D">
        <w:rPr>
          <w:spacing w:val="-3"/>
          <w:lang w:val="en-GB"/>
        </w:rPr>
        <w:t xml:space="preserve"> </w:t>
      </w:r>
      <w:r w:rsidRPr="00D35C0D">
        <w:rPr>
          <w:lang w:val="en-GB"/>
        </w:rPr>
        <w:t>made</w:t>
      </w:r>
      <w:r w:rsidRPr="00D35C0D">
        <w:rPr>
          <w:spacing w:val="1"/>
          <w:lang w:val="en-GB"/>
        </w:rPr>
        <w:t xml:space="preserve"> </w:t>
      </w:r>
      <w:r w:rsidRPr="00D35C0D">
        <w:rPr>
          <w:lang w:val="en-GB"/>
        </w:rPr>
        <w:t>for a</w:t>
      </w:r>
      <w:r w:rsidRPr="00D35C0D">
        <w:rPr>
          <w:spacing w:val="-3"/>
          <w:lang w:val="en-GB"/>
        </w:rPr>
        <w:t xml:space="preserve"> </w:t>
      </w:r>
      <w:r w:rsidRPr="00D35C0D">
        <w:rPr>
          <w:lang w:val="en-GB"/>
        </w:rPr>
        <w:t>UK</w:t>
      </w:r>
      <w:r w:rsidRPr="00D35C0D">
        <w:rPr>
          <w:spacing w:val="-3"/>
          <w:lang w:val="en-GB"/>
        </w:rPr>
        <w:t xml:space="preserve"> </w:t>
      </w:r>
      <w:r w:rsidRPr="00D35C0D">
        <w:rPr>
          <w:lang w:val="en-GB"/>
        </w:rPr>
        <w:t>visa.</w:t>
      </w:r>
    </w:p>
    <w:p w14:paraId="263E4726" w14:textId="77777777" w:rsidR="008D1FE5" w:rsidRPr="00D35C0D" w:rsidRDefault="009A4B0A">
      <w:pPr>
        <w:pStyle w:val="BodyText"/>
        <w:spacing w:before="159" w:line="259" w:lineRule="auto"/>
        <w:ind w:right="271"/>
        <w:rPr>
          <w:lang w:val="en-GB"/>
        </w:rPr>
      </w:pPr>
      <w:r w:rsidRPr="00D35C0D">
        <w:rPr>
          <w:lang w:val="en-GB"/>
        </w:rPr>
        <w:t xml:space="preserve">It may be possible to provide a cover letter to explain some errors or </w:t>
      </w:r>
      <w:proofErr w:type="gramStart"/>
      <w:r w:rsidRPr="00D35C0D">
        <w:rPr>
          <w:lang w:val="en-GB"/>
        </w:rPr>
        <w:t>omissions</w:t>
      </w:r>
      <w:proofErr w:type="gramEnd"/>
      <w:r w:rsidRPr="00D35C0D">
        <w:rPr>
          <w:lang w:val="en-GB"/>
        </w:rPr>
        <w:t xml:space="preserve"> or it may be best to</w:t>
      </w:r>
      <w:r w:rsidRPr="00D35C0D">
        <w:rPr>
          <w:spacing w:val="-47"/>
          <w:lang w:val="en-GB"/>
        </w:rPr>
        <w:t xml:space="preserve"> </w:t>
      </w:r>
      <w:r w:rsidRPr="00D35C0D">
        <w:rPr>
          <w:lang w:val="en-GB"/>
        </w:rPr>
        <w:t>withdraw</w:t>
      </w:r>
      <w:r w:rsidRPr="00D35C0D">
        <w:rPr>
          <w:spacing w:val="-2"/>
          <w:lang w:val="en-GB"/>
        </w:rPr>
        <w:t xml:space="preserve"> </w:t>
      </w:r>
      <w:r w:rsidRPr="00D35C0D">
        <w:rPr>
          <w:lang w:val="en-GB"/>
        </w:rPr>
        <w:t>or cancel</w:t>
      </w:r>
      <w:r w:rsidRPr="00D35C0D">
        <w:rPr>
          <w:spacing w:val="-2"/>
          <w:lang w:val="en-GB"/>
        </w:rPr>
        <w:t xml:space="preserve"> </w:t>
      </w:r>
      <w:r w:rsidRPr="00D35C0D">
        <w:rPr>
          <w:lang w:val="en-GB"/>
        </w:rPr>
        <w:t>the</w:t>
      </w:r>
      <w:r w:rsidRPr="00D35C0D">
        <w:rPr>
          <w:spacing w:val="-2"/>
          <w:lang w:val="en-GB"/>
        </w:rPr>
        <w:t xml:space="preserve"> </w:t>
      </w:r>
      <w:r w:rsidRPr="00D35C0D">
        <w:rPr>
          <w:lang w:val="en-GB"/>
        </w:rPr>
        <w:t>visa</w:t>
      </w:r>
      <w:r w:rsidRPr="00D35C0D">
        <w:rPr>
          <w:spacing w:val="-3"/>
          <w:lang w:val="en-GB"/>
        </w:rPr>
        <w:t xml:space="preserve"> </w:t>
      </w:r>
      <w:r w:rsidRPr="00D35C0D">
        <w:rPr>
          <w:lang w:val="en-GB"/>
        </w:rPr>
        <w:t>application</w:t>
      </w:r>
      <w:r w:rsidRPr="00D35C0D">
        <w:rPr>
          <w:spacing w:val="-1"/>
          <w:lang w:val="en-GB"/>
        </w:rPr>
        <w:t xml:space="preserve"> </w:t>
      </w:r>
      <w:r w:rsidRPr="00D35C0D">
        <w:rPr>
          <w:lang w:val="en-GB"/>
        </w:rPr>
        <w:t>and</w:t>
      </w:r>
      <w:r w:rsidRPr="00D35C0D">
        <w:rPr>
          <w:spacing w:val="-1"/>
          <w:lang w:val="en-GB"/>
        </w:rPr>
        <w:t xml:space="preserve"> </w:t>
      </w:r>
      <w:r w:rsidRPr="00D35C0D">
        <w:rPr>
          <w:lang w:val="en-GB"/>
        </w:rPr>
        <w:t>resubmit</w:t>
      </w:r>
      <w:r w:rsidRPr="00D35C0D">
        <w:rPr>
          <w:spacing w:val="-2"/>
          <w:lang w:val="en-GB"/>
        </w:rPr>
        <w:t xml:space="preserve"> </w:t>
      </w:r>
      <w:r w:rsidRPr="00D35C0D">
        <w:rPr>
          <w:lang w:val="en-GB"/>
        </w:rPr>
        <w:t>with correct information.</w:t>
      </w:r>
    </w:p>
    <w:p w14:paraId="3E3C348D" w14:textId="3F5EE3F6" w:rsidR="008D1FE5" w:rsidRPr="00D35C0D" w:rsidRDefault="009A4B0A">
      <w:pPr>
        <w:pStyle w:val="Heading2"/>
        <w:spacing w:before="160"/>
        <w:rPr>
          <w:lang w:val="en-GB"/>
        </w:rPr>
      </w:pPr>
      <w:r w:rsidRPr="00D35C0D">
        <w:rPr>
          <w:lang w:val="en-GB"/>
        </w:rPr>
        <w:t>More</w:t>
      </w:r>
      <w:r w:rsidRPr="00D35C0D">
        <w:rPr>
          <w:spacing w:val="-3"/>
          <w:lang w:val="en-GB"/>
        </w:rPr>
        <w:t xml:space="preserve"> </w:t>
      </w:r>
      <w:hyperlink r:id="rId70" w:history="1">
        <w:r w:rsidRPr="00850A33">
          <w:rPr>
            <w:rStyle w:val="Hyperlink"/>
            <w:lang w:val="en-GB"/>
          </w:rPr>
          <w:t>information</w:t>
        </w:r>
        <w:r w:rsidRPr="00850A33">
          <w:rPr>
            <w:rStyle w:val="Hyperlink"/>
            <w:spacing w:val="-2"/>
            <w:lang w:val="en-GB"/>
          </w:rPr>
          <w:t xml:space="preserve"> </w:t>
        </w:r>
        <w:r w:rsidRPr="00850A33">
          <w:rPr>
            <w:rStyle w:val="Hyperlink"/>
            <w:lang w:val="en-GB"/>
          </w:rPr>
          <w:t>on</w:t>
        </w:r>
        <w:r w:rsidRPr="00850A33">
          <w:rPr>
            <w:rStyle w:val="Hyperlink"/>
            <w:spacing w:val="-4"/>
            <w:lang w:val="en-GB"/>
          </w:rPr>
          <w:t xml:space="preserve"> </w:t>
        </w:r>
        <w:r w:rsidRPr="00850A33">
          <w:rPr>
            <w:rStyle w:val="Hyperlink"/>
            <w:lang w:val="en-GB"/>
          </w:rPr>
          <w:t>Student</w:t>
        </w:r>
        <w:r w:rsidRPr="00850A33">
          <w:rPr>
            <w:rStyle w:val="Hyperlink"/>
            <w:spacing w:val="-1"/>
            <w:lang w:val="en-GB"/>
          </w:rPr>
          <w:t xml:space="preserve"> </w:t>
        </w:r>
        <w:r w:rsidRPr="00850A33">
          <w:rPr>
            <w:rStyle w:val="Hyperlink"/>
            <w:lang w:val="en-GB"/>
          </w:rPr>
          <w:t>Visas</w:t>
        </w:r>
      </w:hyperlink>
      <w:r w:rsidRPr="00D35C0D">
        <w:rPr>
          <w:spacing w:val="-3"/>
          <w:lang w:val="en-GB"/>
        </w:rPr>
        <w:t xml:space="preserve"> </w:t>
      </w:r>
      <w:r w:rsidRPr="00D35C0D">
        <w:rPr>
          <w:lang w:val="en-GB"/>
        </w:rPr>
        <w:t>can</w:t>
      </w:r>
      <w:r w:rsidRPr="00D35C0D">
        <w:rPr>
          <w:spacing w:val="-2"/>
          <w:lang w:val="en-GB"/>
        </w:rPr>
        <w:t xml:space="preserve"> </w:t>
      </w:r>
      <w:r w:rsidRPr="00D35C0D">
        <w:rPr>
          <w:lang w:val="en-GB"/>
        </w:rPr>
        <w:t>be</w:t>
      </w:r>
      <w:r w:rsidRPr="00D35C0D">
        <w:rPr>
          <w:spacing w:val="-2"/>
          <w:lang w:val="en-GB"/>
        </w:rPr>
        <w:t xml:space="preserve"> </w:t>
      </w:r>
      <w:r w:rsidRPr="00D35C0D">
        <w:rPr>
          <w:lang w:val="en-GB"/>
        </w:rPr>
        <w:t>found</w:t>
      </w:r>
      <w:r w:rsidRPr="00D35C0D">
        <w:rPr>
          <w:spacing w:val="-2"/>
          <w:lang w:val="en-GB"/>
        </w:rPr>
        <w:t xml:space="preserve"> </w:t>
      </w:r>
      <w:r w:rsidRPr="00D35C0D">
        <w:rPr>
          <w:lang w:val="en-GB"/>
        </w:rPr>
        <w:t>on</w:t>
      </w:r>
      <w:r w:rsidRPr="00D35C0D">
        <w:rPr>
          <w:spacing w:val="-2"/>
          <w:lang w:val="en-GB"/>
        </w:rPr>
        <w:t xml:space="preserve"> </w:t>
      </w:r>
      <w:r w:rsidRPr="00D35C0D">
        <w:rPr>
          <w:lang w:val="en-GB"/>
        </w:rPr>
        <w:t>the</w:t>
      </w:r>
      <w:r w:rsidRPr="00D35C0D">
        <w:rPr>
          <w:spacing w:val="-2"/>
          <w:lang w:val="en-GB"/>
        </w:rPr>
        <w:t xml:space="preserve"> </w:t>
      </w:r>
      <w:r w:rsidRPr="00D35C0D">
        <w:rPr>
          <w:lang w:val="en-GB"/>
        </w:rPr>
        <w:t>Advice</w:t>
      </w:r>
      <w:r w:rsidRPr="00D35C0D">
        <w:rPr>
          <w:spacing w:val="-2"/>
          <w:lang w:val="en-GB"/>
        </w:rPr>
        <w:t xml:space="preserve"> </w:t>
      </w:r>
      <w:r w:rsidRPr="00D35C0D">
        <w:rPr>
          <w:lang w:val="en-GB"/>
        </w:rPr>
        <w:t>and</w:t>
      </w:r>
      <w:r w:rsidRPr="00D35C0D">
        <w:rPr>
          <w:spacing w:val="-2"/>
          <w:lang w:val="en-GB"/>
        </w:rPr>
        <w:t xml:space="preserve"> </w:t>
      </w:r>
      <w:r w:rsidRPr="00D35C0D">
        <w:rPr>
          <w:lang w:val="en-GB"/>
        </w:rPr>
        <w:t>Counselling</w:t>
      </w:r>
      <w:r w:rsidRPr="00D35C0D">
        <w:rPr>
          <w:spacing w:val="-1"/>
          <w:lang w:val="en-GB"/>
        </w:rPr>
        <w:t xml:space="preserve"> </w:t>
      </w:r>
      <w:r w:rsidRPr="00D35C0D">
        <w:rPr>
          <w:lang w:val="en-GB"/>
        </w:rPr>
        <w:t>Service</w:t>
      </w:r>
      <w:r w:rsidRPr="00D35C0D">
        <w:rPr>
          <w:spacing w:val="-5"/>
          <w:lang w:val="en-GB"/>
        </w:rPr>
        <w:t xml:space="preserve"> </w:t>
      </w:r>
      <w:r w:rsidRPr="00D35C0D">
        <w:rPr>
          <w:lang w:val="en-GB"/>
        </w:rPr>
        <w:t>website</w:t>
      </w:r>
    </w:p>
    <w:p w14:paraId="1E21312D" w14:textId="77777777" w:rsidR="008D1FE5" w:rsidRPr="00D35C0D" w:rsidRDefault="008D1FE5">
      <w:pPr>
        <w:pStyle w:val="BodyText"/>
        <w:spacing w:before="1"/>
        <w:ind w:left="0"/>
        <w:rPr>
          <w:sz w:val="10"/>
          <w:lang w:val="en-GB"/>
        </w:rPr>
      </w:pPr>
    </w:p>
    <w:p w14:paraId="0DB4A584" w14:textId="7DDD6C55" w:rsidR="008D1FE5" w:rsidRPr="009A622C" w:rsidRDefault="009A4B0A" w:rsidP="009A622C">
      <w:pPr>
        <w:pStyle w:val="Heading2"/>
        <w:spacing w:before="57"/>
        <w:rPr>
          <w:lang w:val="en-GB"/>
        </w:rPr>
      </w:pPr>
      <w:r w:rsidRPr="00D35C0D">
        <w:rPr>
          <w:lang w:val="en-GB"/>
        </w:rPr>
        <w:t>To</w:t>
      </w:r>
      <w:r w:rsidRPr="00D35C0D">
        <w:rPr>
          <w:spacing w:val="-3"/>
          <w:lang w:val="en-GB"/>
        </w:rPr>
        <w:t xml:space="preserve"> </w:t>
      </w:r>
      <w:r w:rsidRPr="00D35C0D">
        <w:rPr>
          <w:lang w:val="en-GB"/>
        </w:rPr>
        <w:t>contact</w:t>
      </w:r>
      <w:r w:rsidRPr="00D35C0D">
        <w:rPr>
          <w:spacing w:val="-1"/>
          <w:lang w:val="en-GB"/>
        </w:rPr>
        <w:t xml:space="preserve"> </w:t>
      </w:r>
      <w:r w:rsidRPr="00D35C0D">
        <w:rPr>
          <w:lang w:val="en-GB"/>
        </w:rPr>
        <w:t>an</w:t>
      </w:r>
      <w:r w:rsidRPr="00D35C0D">
        <w:rPr>
          <w:spacing w:val="-2"/>
          <w:lang w:val="en-GB"/>
        </w:rPr>
        <w:t xml:space="preserve"> </w:t>
      </w:r>
      <w:r w:rsidRPr="00D35C0D">
        <w:rPr>
          <w:lang w:val="en-GB"/>
        </w:rPr>
        <w:t>International</w:t>
      </w:r>
      <w:r w:rsidRPr="00D35C0D">
        <w:rPr>
          <w:spacing w:val="-2"/>
          <w:lang w:val="en-GB"/>
        </w:rPr>
        <w:t xml:space="preserve"> </w:t>
      </w:r>
      <w:r w:rsidRPr="00D35C0D">
        <w:rPr>
          <w:lang w:val="en-GB"/>
        </w:rPr>
        <w:t>Student</w:t>
      </w:r>
      <w:r w:rsidRPr="00D35C0D">
        <w:rPr>
          <w:spacing w:val="-1"/>
          <w:lang w:val="en-GB"/>
        </w:rPr>
        <w:t xml:space="preserve"> </w:t>
      </w:r>
      <w:r w:rsidRPr="00D35C0D">
        <w:rPr>
          <w:lang w:val="en-GB"/>
        </w:rPr>
        <w:t>Adviser</w:t>
      </w:r>
      <w:r w:rsidRPr="00D35C0D">
        <w:rPr>
          <w:spacing w:val="-3"/>
          <w:lang w:val="en-GB"/>
        </w:rPr>
        <w:t xml:space="preserve"> </w:t>
      </w:r>
      <w:r w:rsidRPr="00D35C0D">
        <w:rPr>
          <w:lang w:val="en-GB"/>
        </w:rPr>
        <w:t>please</w:t>
      </w:r>
      <w:r w:rsidRPr="00D35C0D">
        <w:rPr>
          <w:spacing w:val="-5"/>
          <w:lang w:val="en-GB"/>
        </w:rPr>
        <w:t xml:space="preserve"> </w:t>
      </w:r>
      <w:r w:rsidRPr="00D35C0D">
        <w:rPr>
          <w:lang w:val="en-GB"/>
        </w:rPr>
        <w:t>see</w:t>
      </w:r>
      <w:r w:rsidRPr="00D35C0D">
        <w:rPr>
          <w:spacing w:val="-2"/>
          <w:lang w:val="en-GB"/>
        </w:rPr>
        <w:t xml:space="preserve"> </w:t>
      </w:r>
      <w:r w:rsidRPr="00D35C0D">
        <w:rPr>
          <w:lang w:val="en-GB"/>
        </w:rPr>
        <w:t>our</w:t>
      </w:r>
      <w:r w:rsidRPr="00D35C0D">
        <w:rPr>
          <w:spacing w:val="-1"/>
          <w:lang w:val="en-GB"/>
        </w:rPr>
        <w:t xml:space="preserve"> </w:t>
      </w:r>
      <w:hyperlink r:id="rId71" w:history="1">
        <w:r w:rsidRPr="009A622C">
          <w:rPr>
            <w:rStyle w:val="Hyperlink"/>
            <w:lang w:val="en-GB"/>
          </w:rPr>
          <w:t>website</w:t>
        </w:r>
        <w:r w:rsidRPr="009A622C">
          <w:rPr>
            <w:rStyle w:val="Hyperlink"/>
            <w:spacing w:val="-4"/>
            <w:lang w:val="en-GB"/>
          </w:rPr>
          <w:t xml:space="preserve"> </w:t>
        </w:r>
        <w:r w:rsidRPr="009A622C">
          <w:rPr>
            <w:rStyle w:val="Hyperlink"/>
            <w:lang w:val="en-GB"/>
          </w:rPr>
          <w:t>contact</w:t>
        </w:r>
        <w:r w:rsidRPr="009A622C">
          <w:rPr>
            <w:rStyle w:val="Hyperlink"/>
            <w:spacing w:val="-2"/>
            <w:lang w:val="en-GB"/>
          </w:rPr>
          <w:t xml:space="preserve"> </w:t>
        </w:r>
        <w:r w:rsidRPr="009A622C">
          <w:rPr>
            <w:rStyle w:val="Hyperlink"/>
            <w:lang w:val="en-GB"/>
          </w:rPr>
          <w:t>page</w:t>
        </w:r>
      </w:hyperlink>
    </w:p>
    <w:sectPr w:rsidR="008D1FE5" w:rsidRPr="009A622C">
      <w:headerReference w:type="default" r:id="rId72"/>
      <w:pgSz w:w="11910" w:h="16840"/>
      <w:pgMar w:top="1380" w:right="1320" w:bottom="1200" w:left="1340" w:header="0" w:footer="100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B2795F3" w14:textId="77777777" w:rsidR="00EE7033" w:rsidRPr="00D35C0D" w:rsidRDefault="00EE7033">
      <w:r w:rsidRPr="00D35C0D">
        <w:separator/>
      </w:r>
    </w:p>
  </w:endnote>
  <w:endnote w:type="continuationSeparator" w:id="0">
    <w:p w14:paraId="009D132A" w14:textId="77777777" w:rsidR="00EE7033" w:rsidRPr="00D35C0D" w:rsidRDefault="00EE7033">
      <w:r w:rsidRPr="00D35C0D">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DC3D3C" w14:textId="28950ABA" w:rsidR="12404439" w:rsidRDefault="12404439" w:rsidP="12404439">
    <w:pPr>
      <w:pStyle w:val="Footer"/>
      <w:spacing w:line="259" w:lineRule="auto"/>
      <w:jc w:val="right"/>
    </w:pPr>
    <w:r>
      <w:t>1</w:t>
    </w:r>
  </w:p>
  <w:p w14:paraId="40B3E5E7" w14:textId="110F371A" w:rsidR="008D1FE5" w:rsidRPr="00D35C0D" w:rsidRDefault="12404439" w:rsidP="12404439">
    <w:pPr>
      <w:pStyle w:val="BodyText"/>
      <w:spacing w:line="14" w:lineRule="auto"/>
      <w:ind w:left="0"/>
      <w:rPr>
        <w:i/>
        <w:iCs/>
        <w:sz w:val="16"/>
        <w:szCs w:val="16"/>
        <w:lang w:val="en-GB"/>
      </w:rPr>
    </w:pPr>
    <w:r w:rsidRPr="12404439">
      <w:rPr>
        <w:i/>
        <w:iCs/>
        <w:sz w:val="16"/>
        <w:szCs w:val="16"/>
        <w:lang w:val="en-GB"/>
      </w:rPr>
      <w:t>Last updated February 2024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654B485" w14:textId="77777777" w:rsidR="00EE7033" w:rsidRPr="00D35C0D" w:rsidRDefault="00EE7033">
      <w:r w:rsidRPr="00D35C0D">
        <w:separator/>
      </w:r>
    </w:p>
  </w:footnote>
  <w:footnote w:type="continuationSeparator" w:id="0">
    <w:p w14:paraId="50EE4DC1" w14:textId="77777777" w:rsidR="00EE7033" w:rsidRPr="00D35C0D" w:rsidRDefault="00EE7033">
      <w:r w:rsidRPr="00D35C0D">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57F2D713" w14:textId="77777777" w:rsidTr="12404439">
      <w:trPr>
        <w:trHeight w:val="300"/>
      </w:trPr>
      <w:tc>
        <w:tcPr>
          <w:tcW w:w="3080" w:type="dxa"/>
        </w:tcPr>
        <w:p w14:paraId="5D4C1E82" w14:textId="786A01E5" w:rsidR="12404439" w:rsidRDefault="12404439" w:rsidP="12404439">
          <w:pPr>
            <w:pStyle w:val="Header"/>
            <w:ind w:left="-115"/>
          </w:pPr>
        </w:p>
      </w:tc>
      <w:tc>
        <w:tcPr>
          <w:tcW w:w="3080" w:type="dxa"/>
        </w:tcPr>
        <w:p w14:paraId="6CB56EF7" w14:textId="73044EE1" w:rsidR="12404439" w:rsidRDefault="12404439" w:rsidP="12404439">
          <w:pPr>
            <w:pStyle w:val="Header"/>
            <w:jc w:val="center"/>
          </w:pPr>
        </w:p>
      </w:tc>
      <w:tc>
        <w:tcPr>
          <w:tcW w:w="3080" w:type="dxa"/>
        </w:tcPr>
        <w:p w14:paraId="29AB9E4E" w14:textId="10B7D38B" w:rsidR="12404439" w:rsidRDefault="12404439" w:rsidP="12404439">
          <w:pPr>
            <w:pStyle w:val="Header"/>
            <w:ind w:right="-115"/>
            <w:jc w:val="right"/>
          </w:pPr>
        </w:p>
      </w:tc>
    </w:tr>
  </w:tbl>
  <w:p w14:paraId="345A3776" w14:textId="45E621DD" w:rsidR="12404439" w:rsidRDefault="12404439" w:rsidP="1240443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24B78527" w14:textId="77777777" w:rsidTr="12404439">
      <w:trPr>
        <w:trHeight w:val="300"/>
      </w:trPr>
      <w:tc>
        <w:tcPr>
          <w:tcW w:w="3080" w:type="dxa"/>
        </w:tcPr>
        <w:p w14:paraId="784F055D" w14:textId="39675CCB" w:rsidR="12404439" w:rsidRDefault="12404439" w:rsidP="12404439">
          <w:pPr>
            <w:pStyle w:val="Header"/>
            <w:ind w:left="-115"/>
          </w:pPr>
        </w:p>
      </w:tc>
      <w:tc>
        <w:tcPr>
          <w:tcW w:w="3080" w:type="dxa"/>
        </w:tcPr>
        <w:p w14:paraId="0186F5B1" w14:textId="31A169A2" w:rsidR="12404439" w:rsidRDefault="12404439" w:rsidP="12404439">
          <w:pPr>
            <w:pStyle w:val="Header"/>
            <w:jc w:val="center"/>
          </w:pPr>
        </w:p>
      </w:tc>
      <w:tc>
        <w:tcPr>
          <w:tcW w:w="3080" w:type="dxa"/>
        </w:tcPr>
        <w:p w14:paraId="60C16F73" w14:textId="7AE5C165" w:rsidR="12404439" w:rsidRDefault="12404439" w:rsidP="12404439">
          <w:pPr>
            <w:pStyle w:val="Header"/>
            <w:ind w:right="-115"/>
            <w:jc w:val="right"/>
          </w:pPr>
        </w:p>
      </w:tc>
    </w:tr>
  </w:tbl>
  <w:p w14:paraId="2352B886" w14:textId="70BF9591" w:rsidR="12404439" w:rsidRDefault="12404439" w:rsidP="12404439">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79D9CB5E" w14:textId="77777777" w:rsidTr="12404439">
      <w:trPr>
        <w:trHeight w:val="300"/>
      </w:trPr>
      <w:tc>
        <w:tcPr>
          <w:tcW w:w="3080" w:type="dxa"/>
        </w:tcPr>
        <w:p w14:paraId="69580D6D" w14:textId="716A69C3" w:rsidR="12404439" w:rsidRDefault="12404439" w:rsidP="12404439">
          <w:pPr>
            <w:pStyle w:val="Header"/>
            <w:ind w:left="-115"/>
          </w:pPr>
        </w:p>
      </w:tc>
      <w:tc>
        <w:tcPr>
          <w:tcW w:w="3080" w:type="dxa"/>
        </w:tcPr>
        <w:p w14:paraId="0C61B738" w14:textId="6EF75708" w:rsidR="12404439" w:rsidRDefault="12404439" w:rsidP="12404439">
          <w:pPr>
            <w:pStyle w:val="Header"/>
            <w:jc w:val="center"/>
          </w:pPr>
        </w:p>
      </w:tc>
      <w:tc>
        <w:tcPr>
          <w:tcW w:w="3080" w:type="dxa"/>
        </w:tcPr>
        <w:p w14:paraId="2D02CC63" w14:textId="7E380642" w:rsidR="12404439" w:rsidRDefault="12404439" w:rsidP="12404439">
          <w:pPr>
            <w:pStyle w:val="Header"/>
            <w:ind w:right="-115"/>
            <w:jc w:val="right"/>
          </w:pPr>
        </w:p>
      </w:tc>
    </w:tr>
  </w:tbl>
  <w:p w14:paraId="1BFA447A" w14:textId="375F2EEC" w:rsidR="12404439" w:rsidRDefault="12404439" w:rsidP="1240443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61379FD4" w14:textId="77777777" w:rsidTr="12404439">
      <w:trPr>
        <w:trHeight w:val="300"/>
      </w:trPr>
      <w:tc>
        <w:tcPr>
          <w:tcW w:w="3080" w:type="dxa"/>
        </w:tcPr>
        <w:p w14:paraId="768DCF58" w14:textId="699038FC" w:rsidR="12404439" w:rsidRDefault="12404439" w:rsidP="12404439">
          <w:pPr>
            <w:pStyle w:val="Header"/>
            <w:ind w:left="-115"/>
          </w:pPr>
        </w:p>
      </w:tc>
      <w:tc>
        <w:tcPr>
          <w:tcW w:w="3080" w:type="dxa"/>
        </w:tcPr>
        <w:p w14:paraId="102D119E" w14:textId="565354E3" w:rsidR="12404439" w:rsidRDefault="12404439" w:rsidP="12404439">
          <w:pPr>
            <w:pStyle w:val="Header"/>
            <w:jc w:val="center"/>
          </w:pPr>
        </w:p>
      </w:tc>
      <w:tc>
        <w:tcPr>
          <w:tcW w:w="3080" w:type="dxa"/>
        </w:tcPr>
        <w:p w14:paraId="09BA677C" w14:textId="491A6045" w:rsidR="12404439" w:rsidRDefault="12404439" w:rsidP="12404439">
          <w:pPr>
            <w:pStyle w:val="Header"/>
            <w:ind w:right="-115"/>
            <w:jc w:val="right"/>
          </w:pPr>
        </w:p>
      </w:tc>
    </w:tr>
  </w:tbl>
  <w:p w14:paraId="31E46B7D" w14:textId="6C612A36" w:rsidR="12404439" w:rsidRDefault="12404439" w:rsidP="12404439">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10DF5C50" w14:textId="77777777" w:rsidTr="12404439">
      <w:trPr>
        <w:trHeight w:val="300"/>
      </w:trPr>
      <w:tc>
        <w:tcPr>
          <w:tcW w:w="3080" w:type="dxa"/>
        </w:tcPr>
        <w:p w14:paraId="41B4950C" w14:textId="01DC0DA2" w:rsidR="12404439" w:rsidRDefault="12404439" w:rsidP="12404439">
          <w:pPr>
            <w:pStyle w:val="Header"/>
            <w:ind w:left="-115"/>
          </w:pPr>
        </w:p>
      </w:tc>
      <w:tc>
        <w:tcPr>
          <w:tcW w:w="3080" w:type="dxa"/>
        </w:tcPr>
        <w:p w14:paraId="05B4833C" w14:textId="6F626EE6" w:rsidR="12404439" w:rsidRDefault="12404439" w:rsidP="12404439">
          <w:pPr>
            <w:pStyle w:val="Header"/>
            <w:jc w:val="center"/>
          </w:pPr>
        </w:p>
      </w:tc>
      <w:tc>
        <w:tcPr>
          <w:tcW w:w="3080" w:type="dxa"/>
        </w:tcPr>
        <w:p w14:paraId="679E76B3" w14:textId="05180868" w:rsidR="12404439" w:rsidRDefault="12404439" w:rsidP="12404439">
          <w:pPr>
            <w:pStyle w:val="Header"/>
            <w:ind w:right="-115"/>
            <w:jc w:val="right"/>
          </w:pPr>
        </w:p>
      </w:tc>
    </w:tr>
  </w:tbl>
  <w:p w14:paraId="717A05E0" w14:textId="7ACCF71F" w:rsidR="12404439" w:rsidRDefault="12404439" w:rsidP="1240443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6F89B029" w14:textId="77777777" w:rsidTr="12404439">
      <w:trPr>
        <w:trHeight w:val="300"/>
      </w:trPr>
      <w:tc>
        <w:tcPr>
          <w:tcW w:w="3080" w:type="dxa"/>
        </w:tcPr>
        <w:p w14:paraId="684E410E" w14:textId="3156716D" w:rsidR="12404439" w:rsidRDefault="12404439" w:rsidP="12404439">
          <w:pPr>
            <w:pStyle w:val="Header"/>
            <w:ind w:left="-115"/>
          </w:pPr>
        </w:p>
      </w:tc>
      <w:tc>
        <w:tcPr>
          <w:tcW w:w="3080" w:type="dxa"/>
        </w:tcPr>
        <w:p w14:paraId="61687D3C" w14:textId="1BB32B6A" w:rsidR="12404439" w:rsidRDefault="12404439" w:rsidP="12404439">
          <w:pPr>
            <w:pStyle w:val="Header"/>
            <w:jc w:val="center"/>
          </w:pPr>
        </w:p>
      </w:tc>
      <w:tc>
        <w:tcPr>
          <w:tcW w:w="3080" w:type="dxa"/>
        </w:tcPr>
        <w:p w14:paraId="12562F02" w14:textId="1D08090C" w:rsidR="12404439" w:rsidRDefault="12404439" w:rsidP="12404439">
          <w:pPr>
            <w:pStyle w:val="Header"/>
            <w:ind w:right="-115"/>
            <w:jc w:val="right"/>
          </w:pPr>
        </w:p>
      </w:tc>
    </w:tr>
  </w:tbl>
  <w:p w14:paraId="1933814B" w14:textId="5C7EDAC8" w:rsidR="12404439" w:rsidRDefault="12404439" w:rsidP="12404439">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722E42B8" w14:textId="77777777" w:rsidTr="12404439">
      <w:trPr>
        <w:trHeight w:val="300"/>
      </w:trPr>
      <w:tc>
        <w:tcPr>
          <w:tcW w:w="3080" w:type="dxa"/>
        </w:tcPr>
        <w:p w14:paraId="5E9ED8BD" w14:textId="68919088" w:rsidR="12404439" w:rsidRDefault="12404439" w:rsidP="12404439">
          <w:pPr>
            <w:pStyle w:val="Header"/>
            <w:ind w:left="-115"/>
          </w:pPr>
        </w:p>
      </w:tc>
      <w:tc>
        <w:tcPr>
          <w:tcW w:w="3080" w:type="dxa"/>
        </w:tcPr>
        <w:p w14:paraId="728C41E8" w14:textId="7DE1FDC2" w:rsidR="12404439" w:rsidRDefault="12404439" w:rsidP="12404439">
          <w:pPr>
            <w:pStyle w:val="Header"/>
            <w:jc w:val="center"/>
          </w:pPr>
        </w:p>
      </w:tc>
      <w:tc>
        <w:tcPr>
          <w:tcW w:w="3080" w:type="dxa"/>
        </w:tcPr>
        <w:p w14:paraId="6AF881DC" w14:textId="04E90BD3" w:rsidR="12404439" w:rsidRDefault="12404439" w:rsidP="12404439">
          <w:pPr>
            <w:pStyle w:val="Header"/>
            <w:ind w:right="-115"/>
            <w:jc w:val="right"/>
          </w:pPr>
        </w:p>
      </w:tc>
    </w:tr>
  </w:tbl>
  <w:p w14:paraId="6AE633E7" w14:textId="700B190E" w:rsidR="12404439" w:rsidRDefault="12404439" w:rsidP="12404439">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79565996" w14:textId="77777777" w:rsidTr="12404439">
      <w:trPr>
        <w:trHeight w:val="300"/>
      </w:trPr>
      <w:tc>
        <w:tcPr>
          <w:tcW w:w="3080" w:type="dxa"/>
        </w:tcPr>
        <w:p w14:paraId="22EADB34" w14:textId="7A6F6E43" w:rsidR="12404439" w:rsidRDefault="12404439" w:rsidP="12404439">
          <w:pPr>
            <w:pStyle w:val="Header"/>
            <w:ind w:left="-115"/>
          </w:pPr>
        </w:p>
      </w:tc>
      <w:tc>
        <w:tcPr>
          <w:tcW w:w="3080" w:type="dxa"/>
        </w:tcPr>
        <w:p w14:paraId="64B0CBDC" w14:textId="5470D488" w:rsidR="12404439" w:rsidRDefault="12404439" w:rsidP="12404439">
          <w:pPr>
            <w:pStyle w:val="Header"/>
            <w:jc w:val="center"/>
          </w:pPr>
        </w:p>
      </w:tc>
      <w:tc>
        <w:tcPr>
          <w:tcW w:w="3080" w:type="dxa"/>
        </w:tcPr>
        <w:p w14:paraId="7844E266" w14:textId="067E1BC3" w:rsidR="12404439" w:rsidRDefault="12404439" w:rsidP="12404439">
          <w:pPr>
            <w:pStyle w:val="Header"/>
            <w:ind w:right="-115"/>
            <w:jc w:val="right"/>
          </w:pPr>
        </w:p>
      </w:tc>
    </w:tr>
  </w:tbl>
  <w:p w14:paraId="636B3A89" w14:textId="65AE104F" w:rsidR="12404439" w:rsidRDefault="12404439" w:rsidP="12404439">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27ABD141" w14:textId="77777777" w:rsidTr="12404439">
      <w:trPr>
        <w:trHeight w:val="300"/>
      </w:trPr>
      <w:tc>
        <w:tcPr>
          <w:tcW w:w="3080" w:type="dxa"/>
        </w:tcPr>
        <w:p w14:paraId="22BA71DE" w14:textId="36010766" w:rsidR="12404439" w:rsidRDefault="12404439" w:rsidP="12404439">
          <w:pPr>
            <w:pStyle w:val="Header"/>
            <w:ind w:left="-115"/>
          </w:pPr>
        </w:p>
      </w:tc>
      <w:tc>
        <w:tcPr>
          <w:tcW w:w="3080" w:type="dxa"/>
        </w:tcPr>
        <w:p w14:paraId="1682209E" w14:textId="44ACD779" w:rsidR="12404439" w:rsidRDefault="12404439" w:rsidP="12404439">
          <w:pPr>
            <w:pStyle w:val="Header"/>
            <w:jc w:val="center"/>
          </w:pPr>
        </w:p>
      </w:tc>
      <w:tc>
        <w:tcPr>
          <w:tcW w:w="3080" w:type="dxa"/>
        </w:tcPr>
        <w:p w14:paraId="6655986B" w14:textId="55C74F4A" w:rsidR="12404439" w:rsidRDefault="12404439" w:rsidP="12404439">
          <w:pPr>
            <w:pStyle w:val="Header"/>
            <w:ind w:right="-115"/>
            <w:jc w:val="right"/>
          </w:pPr>
        </w:p>
      </w:tc>
    </w:tr>
  </w:tbl>
  <w:p w14:paraId="4E99DCA8" w14:textId="72BD90E9" w:rsidR="12404439" w:rsidRDefault="12404439" w:rsidP="12404439">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7D8F2430" w14:textId="77777777" w:rsidTr="12404439">
      <w:trPr>
        <w:trHeight w:val="300"/>
      </w:trPr>
      <w:tc>
        <w:tcPr>
          <w:tcW w:w="3080" w:type="dxa"/>
        </w:tcPr>
        <w:p w14:paraId="4C266285" w14:textId="5EF269DE" w:rsidR="12404439" w:rsidRDefault="12404439" w:rsidP="12404439">
          <w:pPr>
            <w:pStyle w:val="Header"/>
            <w:ind w:left="-115"/>
          </w:pPr>
        </w:p>
      </w:tc>
      <w:tc>
        <w:tcPr>
          <w:tcW w:w="3080" w:type="dxa"/>
        </w:tcPr>
        <w:p w14:paraId="071908B5" w14:textId="310DF295" w:rsidR="12404439" w:rsidRDefault="12404439" w:rsidP="12404439">
          <w:pPr>
            <w:pStyle w:val="Header"/>
            <w:jc w:val="center"/>
          </w:pPr>
        </w:p>
      </w:tc>
      <w:tc>
        <w:tcPr>
          <w:tcW w:w="3080" w:type="dxa"/>
        </w:tcPr>
        <w:p w14:paraId="0A18261F" w14:textId="42857AFA" w:rsidR="12404439" w:rsidRDefault="12404439" w:rsidP="12404439">
          <w:pPr>
            <w:pStyle w:val="Header"/>
            <w:ind w:right="-115"/>
            <w:jc w:val="right"/>
          </w:pPr>
        </w:p>
      </w:tc>
    </w:tr>
  </w:tbl>
  <w:p w14:paraId="1848B368" w14:textId="41862C6E" w:rsidR="12404439" w:rsidRDefault="12404439" w:rsidP="12404439">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441BD767" w14:textId="77777777" w:rsidTr="12404439">
      <w:trPr>
        <w:trHeight w:val="300"/>
      </w:trPr>
      <w:tc>
        <w:tcPr>
          <w:tcW w:w="3080" w:type="dxa"/>
        </w:tcPr>
        <w:p w14:paraId="24F4DDAE" w14:textId="606D9F01" w:rsidR="12404439" w:rsidRDefault="12404439" w:rsidP="12404439">
          <w:pPr>
            <w:pStyle w:val="Header"/>
            <w:ind w:left="-115"/>
          </w:pPr>
        </w:p>
      </w:tc>
      <w:tc>
        <w:tcPr>
          <w:tcW w:w="3080" w:type="dxa"/>
        </w:tcPr>
        <w:p w14:paraId="47BEBF7E" w14:textId="4186E93E" w:rsidR="12404439" w:rsidRDefault="12404439" w:rsidP="12404439">
          <w:pPr>
            <w:pStyle w:val="Header"/>
            <w:jc w:val="center"/>
          </w:pPr>
        </w:p>
      </w:tc>
      <w:tc>
        <w:tcPr>
          <w:tcW w:w="3080" w:type="dxa"/>
        </w:tcPr>
        <w:p w14:paraId="3143F9A0" w14:textId="34948E4A" w:rsidR="12404439" w:rsidRDefault="12404439" w:rsidP="12404439">
          <w:pPr>
            <w:pStyle w:val="Header"/>
            <w:ind w:right="-115"/>
            <w:jc w:val="right"/>
          </w:pPr>
        </w:p>
      </w:tc>
    </w:tr>
  </w:tbl>
  <w:p w14:paraId="080B8889" w14:textId="6D13CB3B" w:rsidR="12404439" w:rsidRDefault="12404439" w:rsidP="12404439">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4E4918F1" w14:textId="77777777" w:rsidTr="12404439">
      <w:trPr>
        <w:trHeight w:val="300"/>
      </w:trPr>
      <w:tc>
        <w:tcPr>
          <w:tcW w:w="3080" w:type="dxa"/>
        </w:tcPr>
        <w:p w14:paraId="57D5C784" w14:textId="7F409DCD" w:rsidR="12404439" w:rsidRDefault="12404439" w:rsidP="12404439">
          <w:pPr>
            <w:pStyle w:val="Header"/>
            <w:ind w:left="-115"/>
          </w:pPr>
        </w:p>
      </w:tc>
      <w:tc>
        <w:tcPr>
          <w:tcW w:w="3080" w:type="dxa"/>
        </w:tcPr>
        <w:p w14:paraId="3AAF8ADE" w14:textId="409A45A2" w:rsidR="12404439" w:rsidRDefault="12404439" w:rsidP="12404439">
          <w:pPr>
            <w:pStyle w:val="Header"/>
            <w:jc w:val="center"/>
          </w:pPr>
        </w:p>
      </w:tc>
      <w:tc>
        <w:tcPr>
          <w:tcW w:w="3080" w:type="dxa"/>
        </w:tcPr>
        <w:p w14:paraId="08144461" w14:textId="0D85FCFC" w:rsidR="12404439" w:rsidRDefault="12404439" w:rsidP="12404439">
          <w:pPr>
            <w:pStyle w:val="Header"/>
            <w:ind w:right="-115"/>
            <w:jc w:val="right"/>
          </w:pPr>
        </w:p>
      </w:tc>
    </w:tr>
  </w:tbl>
  <w:p w14:paraId="67686E71" w14:textId="46BAA5E7" w:rsidR="12404439" w:rsidRDefault="12404439" w:rsidP="12404439">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0C25F0CC" w14:textId="77777777" w:rsidTr="12404439">
      <w:trPr>
        <w:trHeight w:val="300"/>
      </w:trPr>
      <w:tc>
        <w:tcPr>
          <w:tcW w:w="3080" w:type="dxa"/>
        </w:tcPr>
        <w:p w14:paraId="25E53F0B" w14:textId="6ED7288E" w:rsidR="12404439" w:rsidRDefault="12404439" w:rsidP="12404439">
          <w:pPr>
            <w:pStyle w:val="Header"/>
            <w:ind w:left="-115"/>
          </w:pPr>
        </w:p>
      </w:tc>
      <w:tc>
        <w:tcPr>
          <w:tcW w:w="3080" w:type="dxa"/>
        </w:tcPr>
        <w:p w14:paraId="3B9B3988" w14:textId="0DF73C42" w:rsidR="12404439" w:rsidRDefault="12404439" w:rsidP="12404439">
          <w:pPr>
            <w:pStyle w:val="Header"/>
            <w:jc w:val="center"/>
          </w:pPr>
        </w:p>
      </w:tc>
      <w:tc>
        <w:tcPr>
          <w:tcW w:w="3080" w:type="dxa"/>
        </w:tcPr>
        <w:p w14:paraId="70384842" w14:textId="7A3011AD" w:rsidR="12404439" w:rsidRDefault="12404439" w:rsidP="12404439">
          <w:pPr>
            <w:pStyle w:val="Header"/>
            <w:ind w:right="-115"/>
            <w:jc w:val="right"/>
          </w:pPr>
        </w:p>
      </w:tc>
    </w:tr>
  </w:tbl>
  <w:p w14:paraId="507CF2CB" w14:textId="32529C5B" w:rsidR="12404439" w:rsidRDefault="12404439" w:rsidP="12404439">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34DD69C2" w14:textId="77777777" w:rsidTr="12404439">
      <w:trPr>
        <w:trHeight w:val="300"/>
      </w:trPr>
      <w:tc>
        <w:tcPr>
          <w:tcW w:w="3080" w:type="dxa"/>
        </w:tcPr>
        <w:p w14:paraId="20B4FAE5" w14:textId="6521A5E2" w:rsidR="12404439" w:rsidRDefault="12404439" w:rsidP="12404439">
          <w:pPr>
            <w:pStyle w:val="Header"/>
            <w:ind w:left="-115"/>
          </w:pPr>
        </w:p>
      </w:tc>
      <w:tc>
        <w:tcPr>
          <w:tcW w:w="3080" w:type="dxa"/>
        </w:tcPr>
        <w:p w14:paraId="7CBA4109" w14:textId="3D106FB9" w:rsidR="12404439" w:rsidRDefault="12404439" w:rsidP="12404439">
          <w:pPr>
            <w:pStyle w:val="Header"/>
            <w:jc w:val="center"/>
          </w:pPr>
        </w:p>
      </w:tc>
      <w:tc>
        <w:tcPr>
          <w:tcW w:w="3080" w:type="dxa"/>
        </w:tcPr>
        <w:p w14:paraId="474FE9EC" w14:textId="313E8DF5" w:rsidR="12404439" w:rsidRDefault="12404439" w:rsidP="12404439">
          <w:pPr>
            <w:pStyle w:val="Header"/>
            <w:ind w:right="-115"/>
            <w:jc w:val="right"/>
          </w:pPr>
        </w:p>
      </w:tc>
    </w:tr>
  </w:tbl>
  <w:p w14:paraId="50C270E3" w14:textId="78483370" w:rsidR="12404439" w:rsidRDefault="12404439" w:rsidP="12404439">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34493172" w14:textId="77777777" w:rsidTr="12404439">
      <w:trPr>
        <w:trHeight w:val="300"/>
      </w:trPr>
      <w:tc>
        <w:tcPr>
          <w:tcW w:w="3080" w:type="dxa"/>
        </w:tcPr>
        <w:p w14:paraId="5E2D463D" w14:textId="3F8F63AC" w:rsidR="12404439" w:rsidRDefault="12404439" w:rsidP="12404439">
          <w:pPr>
            <w:pStyle w:val="Header"/>
            <w:ind w:left="-115"/>
          </w:pPr>
        </w:p>
      </w:tc>
      <w:tc>
        <w:tcPr>
          <w:tcW w:w="3080" w:type="dxa"/>
        </w:tcPr>
        <w:p w14:paraId="5F39D9C1" w14:textId="4BC403A4" w:rsidR="12404439" w:rsidRDefault="12404439" w:rsidP="12404439">
          <w:pPr>
            <w:pStyle w:val="Header"/>
            <w:jc w:val="center"/>
          </w:pPr>
        </w:p>
      </w:tc>
      <w:tc>
        <w:tcPr>
          <w:tcW w:w="3080" w:type="dxa"/>
        </w:tcPr>
        <w:p w14:paraId="49C68AB1" w14:textId="14A11710" w:rsidR="12404439" w:rsidRDefault="12404439" w:rsidP="12404439">
          <w:pPr>
            <w:pStyle w:val="Header"/>
            <w:ind w:right="-115"/>
            <w:jc w:val="right"/>
          </w:pPr>
        </w:p>
      </w:tc>
    </w:tr>
  </w:tbl>
  <w:p w14:paraId="42AB955F" w14:textId="62E6DEB3" w:rsidR="12404439" w:rsidRDefault="12404439" w:rsidP="12404439">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80"/>
      <w:gridCol w:w="3080"/>
      <w:gridCol w:w="3080"/>
    </w:tblGrid>
    <w:tr w:rsidR="12404439" w14:paraId="7FECFA54" w14:textId="77777777" w:rsidTr="12404439">
      <w:trPr>
        <w:trHeight w:val="300"/>
      </w:trPr>
      <w:tc>
        <w:tcPr>
          <w:tcW w:w="3080" w:type="dxa"/>
        </w:tcPr>
        <w:p w14:paraId="215A5038" w14:textId="36BC43D0" w:rsidR="12404439" w:rsidRDefault="12404439" w:rsidP="12404439">
          <w:pPr>
            <w:pStyle w:val="Header"/>
            <w:ind w:left="-115"/>
          </w:pPr>
        </w:p>
      </w:tc>
      <w:tc>
        <w:tcPr>
          <w:tcW w:w="3080" w:type="dxa"/>
        </w:tcPr>
        <w:p w14:paraId="2EF55179" w14:textId="3EC7BA69" w:rsidR="12404439" w:rsidRDefault="12404439" w:rsidP="12404439">
          <w:pPr>
            <w:pStyle w:val="Header"/>
            <w:jc w:val="center"/>
          </w:pPr>
        </w:p>
      </w:tc>
      <w:tc>
        <w:tcPr>
          <w:tcW w:w="3080" w:type="dxa"/>
        </w:tcPr>
        <w:p w14:paraId="5E82F2B8" w14:textId="4AA33A50" w:rsidR="12404439" w:rsidRDefault="12404439" w:rsidP="12404439">
          <w:pPr>
            <w:pStyle w:val="Header"/>
            <w:ind w:right="-115"/>
            <w:jc w:val="right"/>
          </w:pPr>
        </w:p>
      </w:tc>
    </w:tr>
  </w:tbl>
  <w:p w14:paraId="62E60D7A" w14:textId="5E21E553" w:rsidR="12404439" w:rsidRDefault="12404439" w:rsidP="1240443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FD903B1"/>
    <w:multiLevelType w:val="hybridMultilevel"/>
    <w:tmpl w:val="95544FC0"/>
    <w:lvl w:ilvl="0" w:tplc="0A163412">
      <w:start w:val="1"/>
      <w:numFmt w:val="decimal"/>
      <w:lvlText w:val="%1."/>
      <w:lvlJc w:val="left"/>
      <w:pPr>
        <w:ind w:left="820" w:hanging="360"/>
        <w:jc w:val="left"/>
      </w:pPr>
      <w:rPr>
        <w:rFonts w:ascii="Calibri Light" w:eastAsia="Calibri Light" w:hAnsi="Calibri Light" w:cs="Calibri Light" w:hint="default"/>
        <w:color w:val="2D74B5"/>
        <w:w w:val="99"/>
        <w:sz w:val="26"/>
        <w:szCs w:val="26"/>
        <w:lang w:val="en-US" w:eastAsia="en-US" w:bidi="ar-SA"/>
      </w:rPr>
    </w:lvl>
    <w:lvl w:ilvl="1" w:tplc="1F80DE54">
      <w:start w:val="1"/>
      <w:numFmt w:val="lowerLetter"/>
      <w:lvlText w:val="%2."/>
      <w:lvlJc w:val="left"/>
      <w:pPr>
        <w:ind w:left="820" w:hanging="360"/>
        <w:jc w:val="left"/>
      </w:pPr>
      <w:rPr>
        <w:rFonts w:ascii="Calibri" w:eastAsia="Calibri" w:hAnsi="Calibri" w:cs="Calibri" w:hint="default"/>
        <w:spacing w:val="-1"/>
        <w:w w:val="100"/>
        <w:sz w:val="22"/>
        <w:szCs w:val="22"/>
        <w:lang w:val="en-US" w:eastAsia="en-US" w:bidi="ar-SA"/>
      </w:rPr>
    </w:lvl>
    <w:lvl w:ilvl="2" w:tplc="D09ED562">
      <w:numFmt w:val="bullet"/>
      <w:lvlText w:val="•"/>
      <w:lvlJc w:val="left"/>
      <w:pPr>
        <w:ind w:left="2505" w:hanging="360"/>
      </w:pPr>
      <w:rPr>
        <w:rFonts w:hint="default"/>
        <w:lang w:val="en-US" w:eastAsia="en-US" w:bidi="ar-SA"/>
      </w:rPr>
    </w:lvl>
    <w:lvl w:ilvl="3" w:tplc="CBD68352">
      <w:numFmt w:val="bullet"/>
      <w:lvlText w:val="•"/>
      <w:lvlJc w:val="left"/>
      <w:pPr>
        <w:ind w:left="3347" w:hanging="360"/>
      </w:pPr>
      <w:rPr>
        <w:rFonts w:hint="default"/>
        <w:lang w:val="en-US" w:eastAsia="en-US" w:bidi="ar-SA"/>
      </w:rPr>
    </w:lvl>
    <w:lvl w:ilvl="4" w:tplc="508A3046">
      <w:numFmt w:val="bullet"/>
      <w:lvlText w:val="•"/>
      <w:lvlJc w:val="left"/>
      <w:pPr>
        <w:ind w:left="4190" w:hanging="360"/>
      </w:pPr>
      <w:rPr>
        <w:rFonts w:hint="default"/>
        <w:lang w:val="en-US" w:eastAsia="en-US" w:bidi="ar-SA"/>
      </w:rPr>
    </w:lvl>
    <w:lvl w:ilvl="5" w:tplc="4B4054DE">
      <w:numFmt w:val="bullet"/>
      <w:lvlText w:val="•"/>
      <w:lvlJc w:val="left"/>
      <w:pPr>
        <w:ind w:left="5033" w:hanging="360"/>
      </w:pPr>
      <w:rPr>
        <w:rFonts w:hint="default"/>
        <w:lang w:val="en-US" w:eastAsia="en-US" w:bidi="ar-SA"/>
      </w:rPr>
    </w:lvl>
    <w:lvl w:ilvl="6" w:tplc="56B02FCC">
      <w:numFmt w:val="bullet"/>
      <w:lvlText w:val="•"/>
      <w:lvlJc w:val="left"/>
      <w:pPr>
        <w:ind w:left="5875" w:hanging="360"/>
      </w:pPr>
      <w:rPr>
        <w:rFonts w:hint="default"/>
        <w:lang w:val="en-US" w:eastAsia="en-US" w:bidi="ar-SA"/>
      </w:rPr>
    </w:lvl>
    <w:lvl w:ilvl="7" w:tplc="0ACEEEB8">
      <w:numFmt w:val="bullet"/>
      <w:lvlText w:val="•"/>
      <w:lvlJc w:val="left"/>
      <w:pPr>
        <w:ind w:left="6718" w:hanging="360"/>
      </w:pPr>
      <w:rPr>
        <w:rFonts w:hint="default"/>
        <w:lang w:val="en-US" w:eastAsia="en-US" w:bidi="ar-SA"/>
      </w:rPr>
    </w:lvl>
    <w:lvl w:ilvl="8" w:tplc="9C804298">
      <w:numFmt w:val="bullet"/>
      <w:lvlText w:val="•"/>
      <w:lvlJc w:val="left"/>
      <w:pPr>
        <w:ind w:left="7561" w:hanging="360"/>
      </w:pPr>
      <w:rPr>
        <w:rFonts w:hint="default"/>
        <w:lang w:val="en-US" w:eastAsia="en-US" w:bidi="ar-SA"/>
      </w:rPr>
    </w:lvl>
  </w:abstractNum>
  <w:abstractNum w:abstractNumId="1" w15:restartNumberingAfterBreak="0">
    <w:nsid w:val="28172D85"/>
    <w:multiLevelType w:val="hybridMultilevel"/>
    <w:tmpl w:val="0A3AC134"/>
    <w:lvl w:ilvl="0" w:tplc="90FCA4C0">
      <w:numFmt w:val="bullet"/>
      <w:lvlText w:val="-"/>
      <w:lvlJc w:val="left"/>
      <w:pPr>
        <w:ind w:left="820" w:hanging="360"/>
      </w:pPr>
      <w:rPr>
        <w:rFonts w:ascii="Calibri" w:eastAsia="Calibri" w:hAnsi="Calibri" w:cs="Calibri" w:hint="default"/>
        <w:w w:val="100"/>
        <w:sz w:val="22"/>
        <w:szCs w:val="22"/>
        <w:lang w:val="en-US" w:eastAsia="en-US" w:bidi="ar-SA"/>
      </w:rPr>
    </w:lvl>
    <w:lvl w:ilvl="1" w:tplc="F0C42CF8">
      <w:numFmt w:val="bullet"/>
      <w:lvlText w:val="•"/>
      <w:lvlJc w:val="left"/>
      <w:pPr>
        <w:ind w:left="1662" w:hanging="360"/>
      </w:pPr>
      <w:rPr>
        <w:rFonts w:hint="default"/>
        <w:lang w:val="en-US" w:eastAsia="en-US" w:bidi="ar-SA"/>
      </w:rPr>
    </w:lvl>
    <w:lvl w:ilvl="2" w:tplc="90AA35A2">
      <w:numFmt w:val="bullet"/>
      <w:lvlText w:val="•"/>
      <w:lvlJc w:val="left"/>
      <w:pPr>
        <w:ind w:left="2505" w:hanging="360"/>
      </w:pPr>
      <w:rPr>
        <w:rFonts w:hint="default"/>
        <w:lang w:val="en-US" w:eastAsia="en-US" w:bidi="ar-SA"/>
      </w:rPr>
    </w:lvl>
    <w:lvl w:ilvl="3" w:tplc="ED683CB0">
      <w:numFmt w:val="bullet"/>
      <w:lvlText w:val="•"/>
      <w:lvlJc w:val="left"/>
      <w:pPr>
        <w:ind w:left="3347" w:hanging="360"/>
      </w:pPr>
      <w:rPr>
        <w:rFonts w:hint="default"/>
        <w:lang w:val="en-US" w:eastAsia="en-US" w:bidi="ar-SA"/>
      </w:rPr>
    </w:lvl>
    <w:lvl w:ilvl="4" w:tplc="972042EE">
      <w:numFmt w:val="bullet"/>
      <w:lvlText w:val="•"/>
      <w:lvlJc w:val="left"/>
      <w:pPr>
        <w:ind w:left="4190" w:hanging="360"/>
      </w:pPr>
      <w:rPr>
        <w:rFonts w:hint="default"/>
        <w:lang w:val="en-US" w:eastAsia="en-US" w:bidi="ar-SA"/>
      </w:rPr>
    </w:lvl>
    <w:lvl w:ilvl="5" w:tplc="0E645032">
      <w:numFmt w:val="bullet"/>
      <w:lvlText w:val="•"/>
      <w:lvlJc w:val="left"/>
      <w:pPr>
        <w:ind w:left="5033" w:hanging="360"/>
      </w:pPr>
      <w:rPr>
        <w:rFonts w:hint="default"/>
        <w:lang w:val="en-US" w:eastAsia="en-US" w:bidi="ar-SA"/>
      </w:rPr>
    </w:lvl>
    <w:lvl w:ilvl="6" w:tplc="E5A69B98">
      <w:numFmt w:val="bullet"/>
      <w:lvlText w:val="•"/>
      <w:lvlJc w:val="left"/>
      <w:pPr>
        <w:ind w:left="5875" w:hanging="360"/>
      </w:pPr>
      <w:rPr>
        <w:rFonts w:hint="default"/>
        <w:lang w:val="en-US" w:eastAsia="en-US" w:bidi="ar-SA"/>
      </w:rPr>
    </w:lvl>
    <w:lvl w:ilvl="7" w:tplc="C28871AE">
      <w:numFmt w:val="bullet"/>
      <w:lvlText w:val="•"/>
      <w:lvlJc w:val="left"/>
      <w:pPr>
        <w:ind w:left="6718" w:hanging="360"/>
      </w:pPr>
      <w:rPr>
        <w:rFonts w:hint="default"/>
        <w:lang w:val="en-US" w:eastAsia="en-US" w:bidi="ar-SA"/>
      </w:rPr>
    </w:lvl>
    <w:lvl w:ilvl="8" w:tplc="9C725056">
      <w:numFmt w:val="bullet"/>
      <w:lvlText w:val="•"/>
      <w:lvlJc w:val="left"/>
      <w:pPr>
        <w:ind w:left="7561" w:hanging="360"/>
      </w:pPr>
      <w:rPr>
        <w:rFonts w:hint="default"/>
        <w:lang w:val="en-US" w:eastAsia="en-US" w:bidi="ar-SA"/>
      </w:rPr>
    </w:lvl>
  </w:abstractNum>
  <w:abstractNum w:abstractNumId="2" w15:restartNumberingAfterBreak="0">
    <w:nsid w:val="68E3116B"/>
    <w:multiLevelType w:val="hybridMultilevel"/>
    <w:tmpl w:val="D7CA14E0"/>
    <w:lvl w:ilvl="0" w:tplc="29EEEDE6">
      <w:numFmt w:val="bullet"/>
      <w:lvlText w:val=""/>
      <w:lvlJc w:val="left"/>
      <w:pPr>
        <w:ind w:left="820" w:hanging="360"/>
      </w:pPr>
      <w:rPr>
        <w:rFonts w:ascii="Symbol" w:eastAsia="Symbol" w:hAnsi="Symbol" w:cs="Symbol" w:hint="default"/>
        <w:w w:val="100"/>
        <w:sz w:val="22"/>
        <w:szCs w:val="22"/>
        <w:lang w:val="en-US" w:eastAsia="en-US" w:bidi="ar-SA"/>
      </w:rPr>
    </w:lvl>
    <w:lvl w:ilvl="1" w:tplc="1558260E">
      <w:numFmt w:val="bullet"/>
      <w:lvlText w:val="•"/>
      <w:lvlJc w:val="left"/>
      <w:pPr>
        <w:ind w:left="1662" w:hanging="360"/>
      </w:pPr>
      <w:rPr>
        <w:rFonts w:hint="default"/>
        <w:lang w:val="en-US" w:eastAsia="en-US" w:bidi="ar-SA"/>
      </w:rPr>
    </w:lvl>
    <w:lvl w:ilvl="2" w:tplc="52389432">
      <w:numFmt w:val="bullet"/>
      <w:lvlText w:val="•"/>
      <w:lvlJc w:val="left"/>
      <w:pPr>
        <w:ind w:left="2505" w:hanging="360"/>
      </w:pPr>
      <w:rPr>
        <w:rFonts w:hint="default"/>
        <w:lang w:val="en-US" w:eastAsia="en-US" w:bidi="ar-SA"/>
      </w:rPr>
    </w:lvl>
    <w:lvl w:ilvl="3" w:tplc="A6DCF17E">
      <w:numFmt w:val="bullet"/>
      <w:lvlText w:val="•"/>
      <w:lvlJc w:val="left"/>
      <w:pPr>
        <w:ind w:left="3347" w:hanging="360"/>
      </w:pPr>
      <w:rPr>
        <w:rFonts w:hint="default"/>
        <w:lang w:val="en-US" w:eastAsia="en-US" w:bidi="ar-SA"/>
      </w:rPr>
    </w:lvl>
    <w:lvl w:ilvl="4" w:tplc="F24AC182">
      <w:numFmt w:val="bullet"/>
      <w:lvlText w:val="•"/>
      <w:lvlJc w:val="left"/>
      <w:pPr>
        <w:ind w:left="4190" w:hanging="360"/>
      </w:pPr>
      <w:rPr>
        <w:rFonts w:hint="default"/>
        <w:lang w:val="en-US" w:eastAsia="en-US" w:bidi="ar-SA"/>
      </w:rPr>
    </w:lvl>
    <w:lvl w:ilvl="5" w:tplc="2D0C7708">
      <w:numFmt w:val="bullet"/>
      <w:lvlText w:val="•"/>
      <w:lvlJc w:val="left"/>
      <w:pPr>
        <w:ind w:left="5033" w:hanging="360"/>
      </w:pPr>
      <w:rPr>
        <w:rFonts w:hint="default"/>
        <w:lang w:val="en-US" w:eastAsia="en-US" w:bidi="ar-SA"/>
      </w:rPr>
    </w:lvl>
    <w:lvl w:ilvl="6" w:tplc="F2AA07A2">
      <w:numFmt w:val="bullet"/>
      <w:lvlText w:val="•"/>
      <w:lvlJc w:val="left"/>
      <w:pPr>
        <w:ind w:left="5875" w:hanging="360"/>
      </w:pPr>
      <w:rPr>
        <w:rFonts w:hint="default"/>
        <w:lang w:val="en-US" w:eastAsia="en-US" w:bidi="ar-SA"/>
      </w:rPr>
    </w:lvl>
    <w:lvl w:ilvl="7" w:tplc="33E09E3A">
      <w:numFmt w:val="bullet"/>
      <w:lvlText w:val="•"/>
      <w:lvlJc w:val="left"/>
      <w:pPr>
        <w:ind w:left="6718" w:hanging="360"/>
      </w:pPr>
      <w:rPr>
        <w:rFonts w:hint="default"/>
        <w:lang w:val="en-US" w:eastAsia="en-US" w:bidi="ar-SA"/>
      </w:rPr>
    </w:lvl>
    <w:lvl w:ilvl="8" w:tplc="887A552A">
      <w:numFmt w:val="bullet"/>
      <w:lvlText w:val="•"/>
      <w:lvlJc w:val="left"/>
      <w:pPr>
        <w:ind w:left="7561" w:hanging="360"/>
      </w:pPr>
      <w:rPr>
        <w:rFonts w:hint="default"/>
        <w:lang w:val="en-US" w:eastAsia="en-US" w:bidi="ar-SA"/>
      </w:rPr>
    </w:lvl>
  </w:abstractNum>
  <w:num w:numId="1" w16cid:durableId="1407723870">
    <w:abstractNumId w:val="0"/>
  </w:num>
  <w:num w:numId="2" w16cid:durableId="1786804560">
    <w:abstractNumId w:val="2"/>
  </w:num>
  <w:num w:numId="3" w16cid:durableId="1037395244">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720"/>
  <w:drawingGridHorizontalSpacing w:val="110"/>
  <w:displayHorizontalDrawingGridEvery w:val="2"/>
  <w:characterSpacingControl w:val="doNotCompress"/>
  <w:hdrShapeDefaults>
    <o:shapedefaults v:ext="edit" spidmax="2057"/>
  </w:hdrShapeDefaults>
  <w:footnotePr>
    <w:footnote w:id="-1"/>
    <w:footnote w:id="0"/>
  </w:footnotePr>
  <w:endnotePr>
    <w:endnote w:id="-1"/>
    <w:endnote w:id="0"/>
  </w:endnotePr>
  <w:compat>
    <w:ulTrailSpace/>
    <w:shapeLayoutLikeWW8/>
    <w:compatSetting w:name="compatibilityMode" w:uri="http://schemas.microsoft.com/office/word" w:val="14"/>
    <w:compatSetting w:name="useWord2013TrackBottomHyphenation" w:uri="http://schemas.microsoft.com/office/word" w:val="1"/>
  </w:compat>
  <w:rsids>
    <w:rsidRoot w:val="008D1FE5"/>
    <w:rsid w:val="0002792B"/>
    <w:rsid w:val="00091EFD"/>
    <w:rsid w:val="000B1930"/>
    <w:rsid w:val="000B6110"/>
    <w:rsid w:val="000D2A70"/>
    <w:rsid w:val="002968A5"/>
    <w:rsid w:val="002A3AB3"/>
    <w:rsid w:val="00436C1B"/>
    <w:rsid w:val="004452E2"/>
    <w:rsid w:val="004B373A"/>
    <w:rsid w:val="00507615"/>
    <w:rsid w:val="0055209C"/>
    <w:rsid w:val="005A6DF6"/>
    <w:rsid w:val="00640EC5"/>
    <w:rsid w:val="0068029C"/>
    <w:rsid w:val="00695F14"/>
    <w:rsid w:val="006F52E5"/>
    <w:rsid w:val="0076324D"/>
    <w:rsid w:val="00770A17"/>
    <w:rsid w:val="007D44FA"/>
    <w:rsid w:val="008067BB"/>
    <w:rsid w:val="00850A33"/>
    <w:rsid w:val="008D1FE5"/>
    <w:rsid w:val="0094747A"/>
    <w:rsid w:val="009A4B0A"/>
    <w:rsid w:val="009A622C"/>
    <w:rsid w:val="00A35C2B"/>
    <w:rsid w:val="00A36280"/>
    <w:rsid w:val="00A63967"/>
    <w:rsid w:val="00A71D7A"/>
    <w:rsid w:val="00A74407"/>
    <w:rsid w:val="00A947AD"/>
    <w:rsid w:val="00AB588F"/>
    <w:rsid w:val="00B81FDF"/>
    <w:rsid w:val="00C22CAC"/>
    <w:rsid w:val="00CB014A"/>
    <w:rsid w:val="00CB31A2"/>
    <w:rsid w:val="00D064BA"/>
    <w:rsid w:val="00D35C0D"/>
    <w:rsid w:val="00D521BF"/>
    <w:rsid w:val="00DF3E2A"/>
    <w:rsid w:val="00E56B88"/>
    <w:rsid w:val="00E84EDD"/>
    <w:rsid w:val="00E92778"/>
    <w:rsid w:val="00E9445A"/>
    <w:rsid w:val="00ED3E28"/>
    <w:rsid w:val="00EE7033"/>
    <w:rsid w:val="00F658DD"/>
    <w:rsid w:val="00F97160"/>
    <w:rsid w:val="00FB4B17"/>
    <w:rsid w:val="00FB766C"/>
    <w:rsid w:val="062E4906"/>
    <w:rsid w:val="082E9C3D"/>
    <w:rsid w:val="09F16A55"/>
    <w:rsid w:val="12404439"/>
    <w:rsid w:val="16B4A6E4"/>
    <w:rsid w:val="1F54A78E"/>
    <w:rsid w:val="2B64A931"/>
    <w:rsid w:val="35B3FC9C"/>
    <w:rsid w:val="4156B944"/>
    <w:rsid w:val="45CF88CE"/>
    <w:rsid w:val="47391D86"/>
    <w:rsid w:val="4F5D42B7"/>
    <w:rsid w:val="53B53DB8"/>
    <w:rsid w:val="5BB57744"/>
    <w:rsid w:val="72C56EF8"/>
    <w:rsid w:val="7A9B12BA"/>
    <w:rsid w:val="7B014F3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7"/>
    <o:shapelayout v:ext="edit">
      <o:idmap v:ext="edit" data="2"/>
    </o:shapelayout>
  </w:shapeDefaults>
  <w:decimalSymbol w:val="."/>
  <w:listSeparator w:val=","/>
  <w14:docId w14:val="6CA35F01"/>
  <w15:docId w15:val="{E0886914-AC45-47DF-901F-BB32F92439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Calibri" w:eastAsia="Calibri" w:hAnsi="Calibri" w:cs="Calibri"/>
      <w:lang w:val="en-GB"/>
    </w:rPr>
  </w:style>
  <w:style w:type="paragraph" w:styleId="Heading1">
    <w:name w:val="heading 1"/>
    <w:basedOn w:val="Normal"/>
    <w:uiPriority w:val="9"/>
    <w:qFormat/>
    <w:pPr>
      <w:spacing w:before="1"/>
      <w:ind w:left="820" w:hanging="361"/>
      <w:outlineLvl w:val="0"/>
    </w:pPr>
    <w:rPr>
      <w:rFonts w:ascii="Calibri Light" w:eastAsia="Calibri Light" w:hAnsi="Calibri Light" w:cs="Calibri Light"/>
      <w:sz w:val="26"/>
      <w:szCs w:val="26"/>
      <w:lang w:val="en-US"/>
    </w:rPr>
  </w:style>
  <w:style w:type="paragraph" w:styleId="Heading2">
    <w:name w:val="heading 2"/>
    <w:basedOn w:val="Normal"/>
    <w:uiPriority w:val="9"/>
    <w:unhideWhenUsed/>
    <w:qFormat/>
    <w:pPr>
      <w:spacing w:before="159"/>
      <w:ind w:left="100"/>
      <w:outlineLvl w:val="1"/>
    </w:pPr>
    <w:rPr>
      <w:b/>
      <w:bCs/>
      <w:lang w:val="en-US"/>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uiPriority w:val="1"/>
    <w:qFormat/>
    <w:pPr>
      <w:ind w:left="100"/>
    </w:pPr>
    <w:rPr>
      <w:lang w:val="en-US"/>
    </w:rPr>
  </w:style>
  <w:style w:type="paragraph" w:styleId="Title">
    <w:name w:val="Title"/>
    <w:basedOn w:val="Normal"/>
    <w:uiPriority w:val="10"/>
    <w:qFormat/>
    <w:pPr>
      <w:spacing w:before="82"/>
      <w:ind w:left="606"/>
    </w:pPr>
    <w:rPr>
      <w:rFonts w:ascii="Calibri Light" w:eastAsia="Calibri Light" w:hAnsi="Calibri Light" w:cs="Calibri Light"/>
      <w:sz w:val="32"/>
      <w:szCs w:val="32"/>
      <w:lang w:val="en-US"/>
    </w:rPr>
  </w:style>
  <w:style w:type="paragraph" w:styleId="ListParagraph">
    <w:name w:val="List Paragraph"/>
    <w:basedOn w:val="Normal"/>
    <w:uiPriority w:val="1"/>
    <w:qFormat/>
    <w:pPr>
      <w:spacing w:before="22"/>
      <w:ind w:left="820" w:hanging="361"/>
    </w:pPr>
    <w:rPr>
      <w:lang w:val="en-US"/>
    </w:rPr>
  </w:style>
  <w:style w:type="paragraph" w:customStyle="1" w:styleId="TableParagraph">
    <w:name w:val="Table Paragraph"/>
    <w:basedOn w:val="Normal"/>
    <w:uiPriority w:val="1"/>
    <w:qFormat/>
    <w:rPr>
      <w:lang w:val="en-US"/>
    </w:rPr>
  </w:style>
  <w:style w:type="paragraph" w:styleId="Header">
    <w:name w:val="header"/>
    <w:basedOn w:val="Normal"/>
    <w:link w:val="HeaderChar"/>
    <w:uiPriority w:val="99"/>
    <w:unhideWhenUsed/>
    <w:rsid w:val="004452E2"/>
    <w:pPr>
      <w:tabs>
        <w:tab w:val="center" w:pos="4513"/>
        <w:tab w:val="right" w:pos="9026"/>
      </w:tabs>
    </w:pPr>
  </w:style>
  <w:style w:type="character" w:customStyle="1" w:styleId="HeaderChar">
    <w:name w:val="Header Char"/>
    <w:basedOn w:val="DefaultParagraphFont"/>
    <w:link w:val="Header"/>
    <w:uiPriority w:val="99"/>
    <w:rsid w:val="004452E2"/>
    <w:rPr>
      <w:rFonts w:ascii="Calibri" w:eastAsia="Calibri" w:hAnsi="Calibri" w:cs="Calibri"/>
      <w:lang w:val="en-GB"/>
    </w:rPr>
  </w:style>
  <w:style w:type="paragraph" w:styleId="Footer">
    <w:name w:val="footer"/>
    <w:basedOn w:val="Normal"/>
    <w:link w:val="FooterChar"/>
    <w:uiPriority w:val="99"/>
    <w:unhideWhenUsed/>
    <w:rsid w:val="004452E2"/>
    <w:pPr>
      <w:tabs>
        <w:tab w:val="center" w:pos="4513"/>
        <w:tab w:val="right" w:pos="9026"/>
      </w:tabs>
    </w:pPr>
  </w:style>
  <w:style w:type="character" w:customStyle="1" w:styleId="FooterChar">
    <w:name w:val="Footer Char"/>
    <w:basedOn w:val="DefaultParagraphFont"/>
    <w:link w:val="Footer"/>
    <w:uiPriority w:val="99"/>
    <w:rsid w:val="004452E2"/>
    <w:rPr>
      <w:rFonts w:ascii="Calibri" w:eastAsia="Calibri" w:hAnsi="Calibri" w:cs="Calibri"/>
      <w:lang w:val="en-GB"/>
    </w:rPr>
  </w:style>
  <w:style w:type="table" w:styleId="TableGrid">
    <w:name w:val="Table Grid"/>
    <w:basedOn w:val="TableNormal"/>
    <w:uiPriority w:val="59"/>
    <w:rsid w:val="00FB4123"/>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Hyperlink">
    <w:name w:val="Hyperlink"/>
    <w:basedOn w:val="DefaultParagraphFont"/>
    <w:uiPriority w:val="99"/>
    <w:unhideWhenUsed/>
    <w:rPr>
      <w:color w:val="0000FF" w:themeColor="hyperlink"/>
      <w:u w:val="single"/>
    </w:rPr>
  </w:style>
  <w:style w:type="character" w:styleId="UnresolvedMention">
    <w:name w:val="Unresolved Mention"/>
    <w:basedOn w:val="DefaultParagraphFont"/>
    <w:uiPriority w:val="99"/>
    <w:semiHidden/>
    <w:unhideWhenUsed/>
    <w:rsid w:val="00436C1B"/>
    <w:rPr>
      <w:color w:val="605E5C"/>
      <w:shd w:val="clear" w:color="auto" w:fill="E1DFDD"/>
    </w:rPr>
  </w:style>
  <w:style w:type="character" w:styleId="FollowedHyperlink">
    <w:name w:val="FollowedHyperlink"/>
    <w:basedOn w:val="DefaultParagraphFont"/>
    <w:uiPriority w:val="99"/>
    <w:semiHidden/>
    <w:unhideWhenUsed/>
    <w:rsid w:val="00E56B88"/>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26" Type="http://schemas.openxmlformats.org/officeDocument/2006/relationships/image" Target="media/image5.jpeg"/><Relationship Id="rId21" Type="http://schemas.openxmlformats.org/officeDocument/2006/relationships/hyperlink" Target="https://www.gov.uk/student-visa/apply-online" TargetMode="External"/><Relationship Id="rId42" Type="http://schemas.openxmlformats.org/officeDocument/2006/relationships/hyperlink" Target="https://www.gov.uk/evisa/update-ukvi-account" TargetMode="External"/><Relationship Id="rId47" Type="http://schemas.openxmlformats.org/officeDocument/2006/relationships/header" Target="header10.xml"/><Relationship Id="rId63" Type="http://schemas.openxmlformats.org/officeDocument/2006/relationships/hyperlink" Target="https://www.qmul.ac.uk/welfare/visas-international-advice/student-visas/ready-student-visa/ihs/" TargetMode="External"/><Relationship Id="rId68" Type="http://schemas.openxmlformats.org/officeDocument/2006/relationships/hyperlink" Target="https://www.qmul.ac.uk/welfare/visas-international-advice/student-visas/ready-student-visa/apply-outside/" TargetMode="External"/><Relationship Id="rId2" Type="http://schemas.openxmlformats.org/officeDocument/2006/relationships/customXml" Target="../customXml/item2.xml"/><Relationship Id="rId16" Type="http://schemas.openxmlformats.org/officeDocument/2006/relationships/hyperlink" Target="https://www.qmul.ac.uk/welfare/visas-international-advice/student-visas/ready-student-visa/ihs/" TargetMode="External"/><Relationship Id="rId29" Type="http://schemas.openxmlformats.org/officeDocument/2006/relationships/image" Target="media/image7.jpeg"/><Relationship Id="rId11" Type="http://schemas.openxmlformats.org/officeDocument/2006/relationships/hyperlink" Target="https://www.qmul.ac.uk/welfare/visas-international-advice/visas-for-study/atas/" TargetMode="External"/><Relationship Id="rId24" Type="http://schemas.openxmlformats.org/officeDocument/2006/relationships/header" Target="header3.xml"/><Relationship Id="rId32" Type="http://schemas.openxmlformats.org/officeDocument/2006/relationships/hyperlink" Target="https://www.qmul.ac.uk/welfare/visas-international-advice/student-visas/preparing-to-apply/supporting-documents/" TargetMode="External"/><Relationship Id="rId37" Type="http://schemas.openxmlformats.org/officeDocument/2006/relationships/hyperlink" Target="https://www.gov.uk/student-visa/knowledge-of-english" TargetMode="External"/><Relationship Id="rId40" Type="http://schemas.openxmlformats.org/officeDocument/2006/relationships/image" Target="media/image11.jpeg"/><Relationship Id="rId45" Type="http://schemas.openxmlformats.org/officeDocument/2006/relationships/hyperlink" Target="https://www.qmul.ac.uk/welfare/visas-international-advice/visas-for-study/atas/" TargetMode="External"/><Relationship Id="rId53" Type="http://schemas.openxmlformats.org/officeDocument/2006/relationships/header" Target="header12.xml"/><Relationship Id="rId58" Type="http://schemas.openxmlformats.org/officeDocument/2006/relationships/image" Target="media/image17.jpeg"/><Relationship Id="rId66" Type="http://schemas.openxmlformats.org/officeDocument/2006/relationships/image" Target="media/image21.jpeg"/><Relationship Id="rId74" Type="http://schemas.openxmlformats.org/officeDocument/2006/relationships/theme" Target="theme/theme1.xml"/><Relationship Id="rId5" Type="http://schemas.openxmlformats.org/officeDocument/2006/relationships/numbering" Target="numbering.xml"/><Relationship Id="rId61" Type="http://schemas.openxmlformats.org/officeDocument/2006/relationships/image" Target="media/image18.jpeg"/><Relationship Id="rId19" Type="http://schemas.openxmlformats.org/officeDocument/2006/relationships/image" Target="media/image1.jpeg"/><Relationship Id="rId14" Type="http://schemas.openxmlformats.org/officeDocument/2006/relationships/hyperlink" Target="https://www.qmul.ac.uk/welfare/visas-international-advice/student-visas/preparing-to-apply/student-funds/" TargetMode="External"/><Relationship Id="rId22" Type="http://schemas.openxmlformats.org/officeDocument/2006/relationships/image" Target="media/image2.jpeg"/><Relationship Id="rId27" Type="http://schemas.openxmlformats.org/officeDocument/2006/relationships/header" Target="header4.xml"/><Relationship Id="rId30" Type="http://schemas.openxmlformats.org/officeDocument/2006/relationships/header" Target="header5.xml"/><Relationship Id="rId35" Type="http://schemas.openxmlformats.org/officeDocument/2006/relationships/header" Target="header7.xml"/><Relationship Id="rId43" Type="http://schemas.openxmlformats.org/officeDocument/2006/relationships/header" Target="header9.xml"/><Relationship Id="rId48" Type="http://schemas.openxmlformats.org/officeDocument/2006/relationships/image" Target="media/image14.jpeg"/><Relationship Id="rId56" Type="http://schemas.openxmlformats.org/officeDocument/2006/relationships/header" Target="header13.xml"/><Relationship Id="rId64" Type="http://schemas.openxmlformats.org/officeDocument/2006/relationships/header" Target="header15.xml"/><Relationship Id="rId69" Type="http://schemas.openxmlformats.org/officeDocument/2006/relationships/hyperlink" Target="https://www.qmul.ac.uk/welfare/visas-international-advice/student-visas/received-student-visa/check-your-visa/" TargetMode="External"/><Relationship Id="rId8" Type="http://schemas.openxmlformats.org/officeDocument/2006/relationships/webSettings" Target="webSettings.xml"/><Relationship Id="rId51" Type="http://schemas.openxmlformats.org/officeDocument/2006/relationships/hyperlink" Target="mailto:cas-admissions@qmul.ac.uk" TargetMode="External"/><Relationship Id="rId72" Type="http://schemas.openxmlformats.org/officeDocument/2006/relationships/header" Target="header16.xml"/><Relationship Id="rId3" Type="http://schemas.openxmlformats.org/officeDocument/2006/relationships/customXml" Target="../customXml/item3.xml"/><Relationship Id="rId12" Type="http://schemas.openxmlformats.org/officeDocument/2006/relationships/hyperlink" Target="https://www.qmul.ac.uk/welfare/visas-international-advice/student-visas/preparing-to-apply/supporting-documents/" TargetMode="External"/><Relationship Id="rId17" Type="http://schemas.openxmlformats.org/officeDocument/2006/relationships/header" Target="header1.xml"/><Relationship Id="rId25" Type="http://schemas.openxmlformats.org/officeDocument/2006/relationships/image" Target="media/image4.jpeg"/><Relationship Id="rId33" Type="http://schemas.openxmlformats.org/officeDocument/2006/relationships/header" Target="header6.xml"/><Relationship Id="rId38" Type="http://schemas.openxmlformats.org/officeDocument/2006/relationships/header" Target="header8.xml"/><Relationship Id="rId46" Type="http://schemas.openxmlformats.org/officeDocument/2006/relationships/image" Target="media/image13.jpeg"/><Relationship Id="rId59" Type="http://schemas.openxmlformats.org/officeDocument/2006/relationships/hyperlink" Target="https://www.gov.uk/student-visa/money" TargetMode="External"/><Relationship Id="rId67" Type="http://schemas.openxmlformats.org/officeDocument/2006/relationships/image" Target="media/image22.jpeg"/><Relationship Id="rId20" Type="http://schemas.openxmlformats.org/officeDocument/2006/relationships/header" Target="header2.xml"/><Relationship Id="rId41" Type="http://schemas.openxmlformats.org/officeDocument/2006/relationships/hyperlink" Target="https://www.gov.uk/student-visa/knowledge-of-english" TargetMode="External"/><Relationship Id="rId54" Type="http://schemas.openxmlformats.org/officeDocument/2006/relationships/hyperlink" Target="https://www.qmul.ac.uk/welfare/about-us/contact-us/" TargetMode="External"/><Relationship Id="rId62" Type="http://schemas.openxmlformats.org/officeDocument/2006/relationships/image" Target="media/image19.jpeg"/><Relationship Id="rId70" Type="http://schemas.openxmlformats.org/officeDocument/2006/relationships/hyperlink" Target="https://www.qmul.ac.uk/welfare/visas-international-advice/visas-for-study/visa-fee-implications-of-changes-to-programme/"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www.qmul.ac.uk/welfare/visas-international-advice/student-visas/preparing-to-apply/supporting-documents/" TargetMode="External"/><Relationship Id="rId23" Type="http://schemas.openxmlformats.org/officeDocument/2006/relationships/image" Target="media/image3.jpeg"/><Relationship Id="rId28" Type="http://schemas.openxmlformats.org/officeDocument/2006/relationships/image" Target="media/image6.jpeg"/><Relationship Id="rId36" Type="http://schemas.openxmlformats.org/officeDocument/2006/relationships/image" Target="media/image9.jpeg"/><Relationship Id="rId49" Type="http://schemas.openxmlformats.org/officeDocument/2006/relationships/header" Target="header11.xml"/><Relationship Id="rId57" Type="http://schemas.openxmlformats.org/officeDocument/2006/relationships/image" Target="media/image16.jpeg"/><Relationship Id="rId10" Type="http://schemas.openxmlformats.org/officeDocument/2006/relationships/endnotes" Target="endnotes.xml"/><Relationship Id="rId31" Type="http://schemas.openxmlformats.org/officeDocument/2006/relationships/image" Target="media/image8.jpeg"/><Relationship Id="rId44" Type="http://schemas.openxmlformats.org/officeDocument/2006/relationships/image" Target="media/image12.jpeg"/><Relationship Id="rId52" Type="http://schemas.openxmlformats.org/officeDocument/2006/relationships/hyperlink" Target="https://www.qmul.ac.uk/welfare/visas-international-advice/student-visas/preparing-to-apply/student-funds/" TargetMode="External"/><Relationship Id="rId60" Type="http://schemas.openxmlformats.org/officeDocument/2006/relationships/header" Target="header14.xml"/><Relationship Id="rId65" Type="http://schemas.openxmlformats.org/officeDocument/2006/relationships/image" Target="media/image20.jpeg"/><Relationship Id="rId73"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https://www.qmul.ac.uk/welfare/visas-international-advice/student-visas/preparing-to-apply/supporting-documents/" TargetMode="External"/><Relationship Id="rId18" Type="http://schemas.openxmlformats.org/officeDocument/2006/relationships/footer" Target="footer1.xml"/><Relationship Id="rId39" Type="http://schemas.openxmlformats.org/officeDocument/2006/relationships/image" Target="media/image10.jpeg"/><Relationship Id="rId34" Type="http://schemas.openxmlformats.org/officeDocument/2006/relationships/hyperlink" Target="mailto:cas-admissions@qmul.ac.uk" TargetMode="External"/><Relationship Id="rId50" Type="http://schemas.openxmlformats.org/officeDocument/2006/relationships/hyperlink" Target="mailto:CAS-Admissions@qmul.ac.uk" TargetMode="External"/><Relationship Id="rId55" Type="http://schemas.openxmlformats.org/officeDocument/2006/relationships/image" Target="media/image15.jpeg"/><Relationship Id="rId7" Type="http://schemas.openxmlformats.org/officeDocument/2006/relationships/settings" Target="settings.xml"/><Relationship Id="rId71" Type="http://schemas.openxmlformats.org/officeDocument/2006/relationships/hyperlink" Target="https://www.qmul.ac.uk/welfare/about-us/contact-us/"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QMUL Document" ma:contentTypeID="0x0101005EA864BF41DF8A41860E925F5B29BCF500B36BFE0461A8E94C9844B3EAB1B3BF04" ma:contentTypeVersion="43" ma:contentTypeDescription="" ma:contentTypeScope="" ma:versionID="fd87caadd285ebe0876cde54df7d0b62">
  <xsd:schema xmlns:xsd="http://www.w3.org/2001/XMLSchema" xmlns:xs="http://www.w3.org/2001/XMLSchema" xmlns:p="http://schemas.microsoft.com/office/2006/metadata/properties" xmlns:ns1="http://schemas.microsoft.com/sharepoint/v3" xmlns:ns2="d5efd484-15aa-41a0-83f6-0646502cb6d6" xmlns:ns3="45ae7f3d-bcd0-4e4b-af93-f03a9fbb19b5" xmlns:ns4="6649982f-b66b-4072-8006-4697fed55f9d" targetNamespace="http://schemas.microsoft.com/office/2006/metadata/properties" ma:root="true" ma:fieldsID="e04666eedbc0ba1e6b4637a99f7cd320" ns1:_="" ns2:_="" ns3:_="" ns4:_="">
    <xsd:import namespace="http://schemas.microsoft.com/sharepoint/v3"/>
    <xsd:import namespace="d5efd484-15aa-41a0-83f6-0646502cb6d6"/>
    <xsd:import namespace="45ae7f3d-bcd0-4e4b-af93-f03a9fbb19b5"/>
    <xsd:import namespace="6649982f-b66b-4072-8006-4697fed55f9d"/>
    <xsd:element name="properties">
      <xsd:complexType>
        <xsd:sequence>
          <xsd:element name="documentManagement">
            <xsd:complexType>
              <xsd:all>
                <xsd:element ref="ns1:QMULDocumentStatusTaxHTField0" minOccurs="0"/>
                <xsd:element ref="ns1:QMULDepartmentTaxHTField0" minOccurs="0"/>
                <xsd:element ref="ns1:QMULSchoolTaxHTField0" minOccurs="0"/>
                <xsd:element ref="ns1:QMULDocumentTypeTaxHTField0" minOccurs="0"/>
                <xsd:element ref="ns1:QMULLocationTaxHTField0" minOccurs="0"/>
                <xsd:element ref="ns1:QMULInformationClassificationTaxHTField0" minOccurs="0"/>
                <xsd:element ref="ns1:QMULAcademicYear" minOccurs="0"/>
                <xsd:element ref="ns1:QMULProject" minOccurs="0"/>
                <xsd:element ref="ns1:QMULReviewDate" minOccurs="0"/>
                <xsd:element ref="ns1:QMULOwner" minOccurs="0"/>
                <xsd:element ref="ns2:TaxKeywordTaxHTField" minOccurs="0"/>
                <xsd:element ref="ns2:TaxCatchAll" minOccurs="0"/>
                <xsd:element ref="ns2:TaxCatchAllLabel" minOccurs="0"/>
                <xsd:element ref="ns3:MediaServiceMetadata" minOccurs="0"/>
                <xsd:element ref="ns3:MediaServiceFastMetadata" minOccurs="0"/>
                <xsd:element ref="ns4:SharedWithUsers" minOccurs="0"/>
                <xsd:element ref="ns4:SharedWithDetails"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OCR" minOccurs="0"/>
                <xsd:element ref="ns3:MediaServiceGenerationTime" minOccurs="0"/>
                <xsd:element ref="ns3:MediaServiceEventHashCode" minOccurs="0"/>
                <xsd:element ref="ns3:lcf76f155ced4ddcb4097134ff3c332f" minOccurs="0"/>
                <xsd:element ref="ns3:MediaServiceObjectDetectorVersions" minOccurs="0"/>
                <xsd:element ref="ns3:MediaServiceSearchProperties" minOccurs="0"/>
                <xsd:element ref="ns3:MediaServiceLocatio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QMULDocumentStatusTaxHTField0" ma:index="8" nillable="true" ma:taxonomy="true" ma:internalName="QMULDocumentStatusTaxHTField0" ma:taxonomyFieldName="QMULDocumentStatus" ma:displayName="Document Status" ma:default="" ma:fieldId="{083bdfb7-9f4e-4bc9-b582-62ed6b950f9e}" ma:sspId="9c18f9b8-5ae4-4f0b-a238-a922c51e2dda" ma:termSetId="780aba48-6c17-4ca0-84b9-f0207a095630" ma:anchorId="00000000-0000-0000-0000-000000000000" ma:open="false" ma:isKeyword="false">
      <xsd:complexType>
        <xsd:sequence>
          <xsd:element ref="pc:Terms" minOccurs="0" maxOccurs="1"/>
        </xsd:sequence>
      </xsd:complexType>
    </xsd:element>
    <xsd:element name="QMULDepartmentTaxHTField0" ma:index="10" nillable="true" ma:taxonomy="true" ma:internalName="QMULDepartmentTaxHTField0" ma:taxonomyFieldName="QMULDepartment" ma:displayName="Department" ma:readOnly="false" ma:default="" ma:fieldId="{2a7d89f9-5f8e-4c42-ab4f-aa1fc3002ea0}" ma:sspId="9c18f9b8-5ae4-4f0b-a238-a922c51e2dda" ma:termSetId="28874c57-2df5-45e8-a804-d15afc96d4ee" ma:anchorId="00000000-0000-0000-0000-000000000000" ma:open="false" ma:isKeyword="false">
      <xsd:complexType>
        <xsd:sequence>
          <xsd:element ref="pc:Terms" minOccurs="0" maxOccurs="1"/>
        </xsd:sequence>
      </xsd:complexType>
    </xsd:element>
    <xsd:element name="QMULSchoolTaxHTField0" ma:index="12" nillable="true" ma:taxonomy="true" ma:internalName="QMULSchoolTaxHTField0" ma:taxonomyFieldName="QMULSchool" ma:displayName="School" ma:readOnly="false" ma:default="" ma:fieldId="{46346f8e-3161-4021-8b14-3dcca2e3ca8d}" ma:sspId="9c18f9b8-5ae4-4f0b-a238-a922c51e2dda" ma:termSetId="0f9f7e9f-7d6b-4cae-9193-a3e3200f87de" ma:anchorId="00000000-0000-0000-0000-000000000000" ma:open="false" ma:isKeyword="false">
      <xsd:complexType>
        <xsd:sequence>
          <xsd:element ref="pc:Terms" minOccurs="0" maxOccurs="1"/>
        </xsd:sequence>
      </xsd:complexType>
    </xsd:element>
    <xsd:element name="QMULDocumentTypeTaxHTField0" ma:index="14" nillable="true" ma:taxonomy="true" ma:internalName="QMULDocumentTypeTaxHTField0" ma:taxonomyFieldName="QMULDocumentType" ma:displayName="Document Type" ma:default="" ma:fieldId="{2596c3af-0d77-4ea4-a15d-d3f71457b096}" ma:sspId="9c18f9b8-5ae4-4f0b-a238-a922c51e2dda" ma:termSetId="8ec3f1bd-c4f8-46a7-ae88-878ed3be39d1" ma:anchorId="00000000-0000-0000-0000-000000000000" ma:open="false" ma:isKeyword="false">
      <xsd:complexType>
        <xsd:sequence>
          <xsd:element ref="pc:Terms" minOccurs="0" maxOccurs="1"/>
        </xsd:sequence>
      </xsd:complexType>
    </xsd:element>
    <xsd:element name="QMULLocationTaxHTField0" ma:index="16" nillable="true" ma:taxonomy="true" ma:internalName="QMULLocationTaxHTField0" ma:taxonomyFieldName="QMULLocation" ma:displayName="Location" ma:default="" ma:fieldId="{29b985f4-a05e-4f39-b5da-e9fb81ddaa79}" ma:sspId="9c18f9b8-5ae4-4f0b-a238-a922c51e2dda" ma:termSetId="5327f1c4-618f-4317-b197-fc29da39fa66" ma:anchorId="00000000-0000-0000-0000-000000000000" ma:open="false" ma:isKeyword="false">
      <xsd:complexType>
        <xsd:sequence>
          <xsd:element ref="pc:Terms" minOccurs="0" maxOccurs="1"/>
        </xsd:sequence>
      </xsd:complexType>
    </xsd:element>
    <xsd:element name="QMULInformationClassificationTaxHTField0" ma:index="18" nillable="true" ma:taxonomy="true" ma:internalName="QMULInformationClassificationTaxHTField0" ma:taxonomyFieldName="QMULInformationClassification" ma:displayName="Information Classification" ma:default="1;#Protect|9124d8d9-0c1c-41e9-aa14-aba001e9a028" ma:fieldId="{57b3469a-2ea1-4a06-a2d1-c99ce62a5d6f}" ma:sspId="9c18f9b8-5ae4-4f0b-a238-a922c51e2dda" ma:termSetId="a3d7b326-4e5e-4e73-95fa-6245adfab113" ma:anchorId="00000000-0000-0000-0000-000000000000" ma:open="false" ma:isKeyword="false">
      <xsd:complexType>
        <xsd:sequence>
          <xsd:element ref="pc:Terms" minOccurs="0" maxOccurs="1"/>
        </xsd:sequence>
      </xsd:complexType>
    </xsd:element>
    <xsd:element name="QMULAcademicYear" ma:index="20" nillable="true" ma:displayName="Academic Year" ma:decimals="0" ma:internalName="QMULAcademicYear" ma:percentage="FALSE">
      <xsd:simpleType>
        <xsd:restriction base="dms:Number">
          <xsd:maxInclusive value="9999"/>
          <xsd:minInclusive value="1000"/>
        </xsd:restriction>
      </xsd:simpleType>
    </xsd:element>
    <xsd:element name="QMULProject" ma:index="21" nillable="true" ma:displayName="Project" ma:internalName="QMULProject">
      <xsd:simpleType>
        <xsd:restriction base="dms:Text">
          <xsd:maxLength value="255"/>
        </xsd:restriction>
      </xsd:simpleType>
    </xsd:element>
    <xsd:element name="QMULReviewDate" ma:index="22" nillable="true" ma:displayName="Review Date" ma:format="DateOnly" ma:internalName="QMULReviewDate">
      <xsd:simpleType>
        <xsd:restriction base="dms:DateTime"/>
      </xsd:simpleType>
    </xsd:element>
    <xsd:element name="QMULOwner" ma:index="23" nillable="true" ma:displayName="Owner" ma:list="UserInfo" ma:SharePointGroup="0" ma:internalName="QMUL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5efd484-15aa-41a0-83f6-0646502cb6d6" elementFormDefault="qualified">
    <xsd:import namespace="http://schemas.microsoft.com/office/2006/documentManagement/types"/>
    <xsd:import namespace="http://schemas.microsoft.com/office/infopath/2007/PartnerControls"/>
    <xsd:element name="TaxKeywordTaxHTField" ma:index="24" nillable="true" ma:taxonomy="true" ma:internalName="TaxKeywordTaxHTField" ma:taxonomyFieldName="TaxKeyword" ma:displayName="Enterprise Keywords" ma:fieldId="{23f27201-bee3-471e-b2e7-b64fd8b7ca38}" ma:taxonomyMulti="true" ma:sspId="9c18f9b8-5ae4-4f0b-a238-a922c51e2dda" ma:termSetId="00000000-0000-0000-0000-000000000000" ma:anchorId="00000000-0000-0000-0000-000000000000" ma:open="true" ma:isKeyword="true">
      <xsd:complexType>
        <xsd:sequence>
          <xsd:element ref="pc:Terms" minOccurs="0" maxOccurs="1"/>
        </xsd:sequence>
      </xsd:complexType>
    </xsd:element>
    <xsd:element name="TaxCatchAll" ma:index="26" nillable="true" ma:displayName="Taxonomy Catch All Column" ma:hidden="true" ma:list="{73f07113-5c6e-472a-bbed-5a5fbf276c1e}" ma:internalName="TaxCatchAll" ma:showField="CatchAllData" ma:web="6649982f-b66b-4072-8006-4697fed55f9d">
      <xsd:complexType>
        <xsd:complexContent>
          <xsd:extension base="dms:MultiChoiceLookup">
            <xsd:sequence>
              <xsd:element name="Value" type="dms:Lookup" maxOccurs="unbounded" minOccurs="0" nillable="true"/>
            </xsd:sequence>
          </xsd:extension>
        </xsd:complexContent>
      </xsd:complexType>
    </xsd:element>
    <xsd:element name="TaxCatchAllLabel" ma:index="27" nillable="true" ma:displayName="Taxonomy Catch All Column1" ma:hidden="true" ma:list="{73f07113-5c6e-472a-bbed-5a5fbf276c1e}" ma:internalName="TaxCatchAllLabel" ma:readOnly="true" ma:showField="CatchAllDataLabel" ma:web="6649982f-b66b-4072-8006-4697fed55f9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5ae7f3d-bcd0-4e4b-af93-f03a9fbb19b5"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ServiceDateTaken" ma:index="34" nillable="true" ma:displayName="MediaServiceDateTaken" ma:hidden="true" ma:internalName="MediaServiceDateTaken" ma:readOnly="true">
      <xsd:simpleType>
        <xsd:restriction base="dms:Text"/>
      </xsd:simpleType>
    </xsd:element>
    <xsd:element name="MediaLengthInSeconds" ma:index="35" nillable="true" ma:displayName="Length (seconds)" ma:internalName="MediaLengthInSeconds" ma:readOnly="true">
      <xsd:simpleType>
        <xsd:restriction base="dms:Unknown"/>
      </xsd:simpleType>
    </xsd:element>
    <xsd:element name="MediaServiceAutoTags" ma:index="36" nillable="true" ma:displayName="Tags" ma:internalName="MediaServiceAutoTags" ma:readOnly="true">
      <xsd:simpleType>
        <xsd:restriction base="dms:Text"/>
      </xsd:simpleType>
    </xsd:element>
    <xsd:element name="MediaServiceOCR" ma:index="37" nillable="true" ma:displayName="Extracted Text" ma:internalName="MediaServiceOCR" ma:readOnly="true">
      <xsd:simpleType>
        <xsd:restriction base="dms:Note">
          <xsd:maxLength value="255"/>
        </xsd:restriction>
      </xsd:simpleType>
    </xsd:element>
    <xsd:element name="MediaServiceGenerationTime" ma:index="38" nillable="true" ma:displayName="MediaServiceGenerationTime" ma:hidden="true" ma:internalName="MediaServiceGenerationTime"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element name="lcf76f155ced4ddcb4097134ff3c332f" ma:index="41" nillable="true" ma:taxonomy="true" ma:internalName="lcf76f155ced4ddcb4097134ff3c332f" ma:taxonomyFieldName="MediaServiceImageTags" ma:displayName="Image Tags" ma:readOnly="false" ma:fieldId="{5cf76f15-5ced-4ddc-b409-7134ff3c332f}" ma:taxonomyMulti="true" ma:sspId="9c18f9b8-5ae4-4f0b-a238-a922c51e2dd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2"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43" nillable="true" ma:displayName="MediaServiceSearchProperties" ma:hidden="true" ma:internalName="MediaServiceSearchProperties" ma:readOnly="true">
      <xsd:simpleType>
        <xsd:restriction base="dms:Note"/>
      </xsd:simpleType>
    </xsd:element>
    <xsd:element name="MediaServiceLocation" ma:index="44" nillable="true" ma:displayName="Location" ma:description="" ma:indexed="true" ma:internalName="MediaServiceLocation" ma:readOnly="true">
      <xsd:simpleType>
        <xsd:restriction base="dms:Text"/>
      </xsd:simpleType>
    </xsd:element>
    <xsd:element name="MediaServiceBillingMetadata" ma:index="4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649982f-b66b-4072-8006-4697fed55f9d"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9c18f9b8-5ae4-4f0b-a238-a922c51e2dda" ContentTypeId="0x0101005EA864BF41DF8A41860E925F5B29BCF5"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QMULInformationClassificationTaxHTField0 xmlns="http://schemas.microsoft.com/sharepoint/v3">
      <Terms xmlns="http://schemas.microsoft.com/office/infopath/2007/PartnerControls">
        <TermInfo xmlns="http://schemas.microsoft.com/office/infopath/2007/PartnerControls">
          <TermName xmlns="http://schemas.microsoft.com/office/infopath/2007/PartnerControls">Protect</TermName>
          <TermId xmlns="http://schemas.microsoft.com/office/infopath/2007/PartnerControls">9124d8d9-0c1c-41e9-aa14-aba001e9a028</TermId>
        </TermInfo>
      </Terms>
    </QMULInformationClassificationTaxHTField0>
    <TaxKeywordTaxHTField xmlns="d5efd484-15aa-41a0-83f6-0646502cb6d6">
      <Terms xmlns="http://schemas.microsoft.com/office/infopath/2007/PartnerControls"/>
    </TaxKeywordTaxHTField>
    <TaxCatchAll xmlns="d5efd484-15aa-41a0-83f6-0646502cb6d6">
      <Value>1</Value>
    </TaxCatchAll>
    <QMULSchoolTaxHTField0 xmlns="http://schemas.microsoft.com/sharepoint/v3">
      <Terms xmlns="http://schemas.microsoft.com/office/infopath/2007/PartnerControls"/>
    </QMULSchoolTaxHTField0>
    <QMULDocumentTypeTaxHTField0 xmlns="http://schemas.microsoft.com/sharepoint/v3">
      <Terms xmlns="http://schemas.microsoft.com/office/infopath/2007/PartnerControls"/>
    </QMULDocumentTypeTaxHTField0>
    <QMULReviewDate xmlns="http://schemas.microsoft.com/sharepoint/v3" xsi:nil="true"/>
    <lcf76f155ced4ddcb4097134ff3c332f xmlns="45ae7f3d-bcd0-4e4b-af93-f03a9fbb19b5">
      <Terms xmlns="http://schemas.microsoft.com/office/infopath/2007/PartnerControls"/>
    </lcf76f155ced4ddcb4097134ff3c332f>
    <QMULOwner xmlns="http://schemas.microsoft.com/sharepoint/v3">
      <UserInfo>
        <DisplayName/>
        <AccountId xsi:nil="true"/>
        <AccountType/>
      </UserInfo>
    </QMULOwner>
    <QMULDepartmentTaxHTField0 xmlns="http://schemas.microsoft.com/sharepoint/v3">
      <Terms xmlns="http://schemas.microsoft.com/office/infopath/2007/PartnerControls"/>
    </QMULDepartmentTaxHTField0>
    <QMULAcademicYear xmlns="http://schemas.microsoft.com/sharepoint/v3" xsi:nil="true"/>
    <QMULLocationTaxHTField0 xmlns="http://schemas.microsoft.com/sharepoint/v3">
      <Terms xmlns="http://schemas.microsoft.com/office/infopath/2007/PartnerControls"/>
    </QMULLocationTaxHTField0>
    <QMULDocumentStatusTaxHTField0 xmlns="http://schemas.microsoft.com/sharepoint/v3">
      <Terms xmlns="http://schemas.microsoft.com/office/infopath/2007/PartnerControls"/>
    </QMULDocumentStatusTaxHTField0>
    <QMULProject xmlns="http://schemas.microsoft.com/sharepoint/v3" xsi:nil="true"/>
  </documentManagement>
</p:properties>
</file>

<file path=customXml/itemProps1.xml><?xml version="1.0" encoding="utf-8"?>
<ds:datastoreItem xmlns:ds="http://schemas.openxmlformats.org/officeDocument/2006/customXml" ds:itemID="{11158AF3-5D4B-4C77-B25D-CCD7517B7F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5efd484-15aa-41a0-83f6-0646502cb6d6"/>
    <ds:schemaRef ds:uri="45ae7f3d-bcd0-4e4b-af93-f03a9fbb19b5"/>
    <ds:schemaRef ds:uri="6649982f-b66b-4072-8006-4697fed55f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54DB8AD-2EE1-4C78-AA28-4BD0D835A146}">
  <ds:schemaRefs>
    <ds:schemaRef ds:uri="Microsoft.SharePoint.Taxonomy.ContentTypeSync"/>
  </ds:schemaRefs>
</ds:datastoreItem>
</file>

<file path=customXml/itemProps3.xml><?xml version="1.0" encoding="utf-8"?>
<ds:datastoreItem xmlns:ds="http://schemas.openxmlformats.org/officeDocument/2006/customXml" ds:itemID="{94D3DFD2-2BC2-47C2-ADCD-3B739C44B608}">
  <ds:schemaRefs>
    <ds:schemaRef ds:uri="http://schemas.microsoft.com/sharepoint/v3/contenttype/forms"/>
  </ds:schemaRefs>
</ds:datastoreItem>
</file>

<file path=customXml/itemProps4.xml><?xml version="1.0" encoding="utf-8"?>
<ds:datastoreItem xmlns:ds="http://schemas.openxmlformats.org/officeDocument/2006/customXml" ds:itemID="{E0315CAF-225E-438B-B804-5AFD5C34946D}">
  <ds:schemaRefs>
    <ds:schemaRef ds:uri="http://schemas.microsoft.com/office/2006/metadata/properties"/>
    <ds:schemaRef ds:uri="http://schemas.microsoft.com/office/infopath/2007/PartnerControls"/>
    <ds:schemaRef ds:uri="http://schemas.microsoft.com/sharepoint/v3"/>
    <ds:schemaRef ds:uri="d5efd484-15aa-41a0-83f6-0646502cb6d6"/>
    <ds:schemaRef ds:uri="45ae7f3d-bcd0-4e4b-af93-f03a9fbb19b5"/>
  </ds:schemaRefs>
</ds:datastoreItem>
</file>

<file path=docMetadata/LabelInfo.xml><?xml version="1.0" encoding="utf-8"?>
<clbl:labelList xmlns:clbl="http://schemas.microsoft.com/office/2020/mipLabelMetadata">
  <clbl:label id="{569df091-b013-40e3-86ee-bd9cb9e25814}" enabled="0" method="" siteId="{569df091-b013-40e3-86ee-bd9cb9e25814}" removed="1"/>
</clbl:labelList>
</file>

<file path=docProps/app.xml><?xml version="1.0" encoding="utf-8"?>
<Properties xmlns="http://schemas.openxmlformats.org/officeDocument/2006/extended-properties" xmlns:vt="http://schemas.openxmlformats.org/officeDocument/2006/docPropsVTypes">
  <Template>Normal</Template>
  <TotalTime>109</TotalTime>
  <Pages>24</Pages>
  <Words>6649</Words>
  <Characters>37901</Characters>
  <Application>Microsoft Office Word</Application>
  <DocSecurity>0</DocSecurity>
  <Lines>315</Lines>
  <Paragraphs>88</Paragraphs>
  <ScaleCrop>false</ScaleCrop>
  <Company>Queen Mary University of London</Company>
  <LinksUpToDate>false</LinksUpToDate>
  <CharactersWithSpaces>44462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Rachel Hacking</dc:creator>
  <cp:lastModifiedBy>Henry Ward</cp:lastModifiedBy>
  <cp:revision>50</cp:revision>
  <cp:lastPrinted>2024-02-13T13:40:00Z</cp:lastPrinted>
  <dcterms:created xsi:type="dcterms:W3CDTF">2024-02-13T13:41:00Z</dcterms:created>
  <dcterms:modified xsi:type="dcterms:W3CDTF">2026-04-29T11:27:00Z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2023-02-20T00:00:00Z</vt:filetime>
  </property>
  <property fmtid="{D5CDD505-2E9C-101B-9397-08002B2CF9AE}" pid="3" name="Creator">
    <vt:lpwstr>Microsoft® Word for Microsoft 365</vt:lpwstr>
  </property>
  <property fmtid="{D5CDD505-2E9C-101B-9397-08002B2CF9AE}" pid="4" name="LastSaved">
    <vt:filetime>2024-02-13T00:00:00Z</vt:filetime>
  </property>
  <property fmtid="{D5CDD505-2E9C-101B-9397-08002B2CF9AE}" pid="5" name="ContentTypeId">
    <vt:lpwstr>0x0101005EA864BF41DF8A41860E925F5B29BCF500B36BFE0461A8E94C9844B3EAB1B3BF04</vt:lpwstr>
  </property>
  <property fmtid="{D5CDD505-2E9C-101B-9397-08002B2CF9AE}" pid="6" name="TaxKeyword">
    <vt:lpwstr/>
  </property>
  <property fmtid="{D5CDD505-2E9C-101B-9397-08002B2CF9AE}" pid="7" name="QMULDocumentStatus">
    <vt:lpwstr/>
  </property>
  <property fmtid="{D5CDD505-2E9C-101B-9397-08002B2CF9AE}" pid="8" name="MediaServiceImageTags">
    <vt:lpwstr/>
  </property>
  <property fmtid="{D5CDD505-2E9C-101B-9397-08002B2CF9AE}" pid="9" name="QMULInformationClassification">
    <vt:lpwstr>1;#Protect|9124d8d9-0c1c-41e9-aa14-aba001e9a028</vt:lpwstr>
  </property>
  <property fmtid="{D5CDD505-2E9C-101B-9397-08002B2CF9AE}" pid="10" name="QMULLocation">
    <vt:lpwstr/>
  </property>
  <property fmtid="{D5CDD505-2E9C-101B-9397-08002B2CF9AE}" pid="11" name="QMULDocumentType">
    <vt:lpwstr/>
  </property>
  <property fmtid="{D5CDD505-2E9C-101B-9397-08002B2CF9AE}" pid="12" name="QMULSchool">
    <vt:lpwstr/>
  </property>
  <property fmtid="{D5CDD505-2E9C-101B-9397-08002B2CF9AE}" pid="13" name="QMULDepartment">
    <vt:lpwstr/>
  </property>
</Properties>
</file>