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handoutMasterIdLst>
    <p:handoutMasterId r:id="rId18"/>
  </p:handoutMasterIdLst>
  <p:sldIdLst>
    <p:sldId id="311" r:id="rId5"/>
    <p:sldId id="299" r:id="rId6"/>
    <p:sldId id="289" r:id="rId7"/>
    <p:sldId id="300" r:id="rId8"/>
    <p:sldId id="302" r:id="rId9"/>
    <p:sldId id="303" r:id="rId10"/>
    <p:sldId id="301" r:id="rId11"/>
    <p:sldId id="304" r:id="rId12"/>
    <p:sldId id="305" r:id="rId13"/>
    <p:sldId id="307" r:id="rId14"/>
    <p:sldId id="306" r:id="rId15"/>
    <p:sldId id="308" r:id="rId16"/>
  </p:sldIdLst>
  <p:sldSz cx="12801600" cy="9601200" type="A3"/>
  <p:notesSz cx="6805613" cy="9944100"/>
  <p:defaultTextStyle>
    <a:defPPr>
      <a:defRPr lang="en-US"/>
    </a:defPPr>
    <a:lvl1pPr marL="0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41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284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2926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568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209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5850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493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135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cu" initials="u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EA75"/>
    <a:srgbClr val="BB98DC"/>
    <a:srgbClr val="F8807F"/>
    <a:srgbClr val="7AAEEA"/>
    <a:srgbClr val="FFDA66"/>
    <a:srgbClr val="A1F5EC"/>
    <a:srgbClr val="A1F5ED"/>
    <a:srgbClr val="77EEF1"/>
    <a:srgbClr val="76DEF2"/>
    <a:srgbClr val="FED2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82E994-8C32-1640-A3A9-F9F1D170B982}" v="165" dt="2019-09-09T12:35:04.8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4" autoAdjust="0"/>
    <p:restoredTop sz="94956" autoAdjust="0"/>
  </p:normalViewPr>
  <p:slideViewPr>
    <p:cSldViewPr snapToGrid="0">
      <p:cViewPr>
        <p:scale>
          <a:sx n="65" d="100"/>
          <a:sy n="65" d="100"/>
        </p:scale>
        <p:origin x="296" y="6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814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ll Ritchie" userId="81acf980-0264-4e35-b1c7-e4a9effacb9a" providerId="ADAL" clId="{6A1F2B50-BA7D-4A46-BF57-2B2B22904566}"/>
    <pc:docChg chg="modSld">
      <pc:chgData name="Gill Ritchie" userId="81acf980-0264-4e35-b1c7-e4a9effacb9a" providerId="ADAL" clId="{6A1F2B50-BA7D-4A46-BF57-2B2B22904566}" dt="2019-08-29T12:04:27.366" v="271"/>
      <pc:docMkLst>
        <pc:docMk/>
      </pc:docMkLst>
      <pc:sldChg chg="modSp setBg">
        <pc:chgData name="Gill Ritchie" userId="81acf980-0264-4e35-b1c7-e4a9effacb9a" providerId="ADAL" clId="{6A1F2B50-BA7D-4A46-BF57-2B2B22904566}" dt="2019-08-29T11:15:42.116" v="24" actId="2711"/>
        <pc:sldMkLst>
          <pc:docMk/>
          <pc:sldMk cId="47340383" sldId="289"/>
        </pc:sldMkLst>
        <pc:spChg chg="mod">
          <ac:chgData name="Gill Ritchie" userId="81acf980-0264-4e35-b1c7-e4a9effacb9a" providerId="ADAL" clId="{6A1F2B50-BA7D-4A46-BF57-2B2B22904566}" dt="2019-08-29T11:15:42.116" v="24" actId="2711"/>
          <ac:spMkLst>
            <pc:docMk/>
            <pc:sldMk cId="47340383" sldId="289"/>
            <ac:spMk id="2" creationId="{00000000-0000-0000-0000-000000000000}"/>
          </ac:spMkLst>
        </pc:spChg>
      </pc:sldChg>
      <pc:sldChg chg="addSp delSp modSp setBg">
        <pc:chgData name="Gill Ritchie" userId="81acf980-0264-4e35-b1c7-e4a9effacb9a" providerId="ADAL" clId="{6A1F2B50-BA7D-4A46-BF57-2B2B22904566}" dt="2019-08-29T12:04:01.346" v="267"/>
        <pc:sldMkLst>
          <pc:docMk/>
          <pc:sldMk cId="2799402228" sldId="299"/>
        </pc:sldMkLst>
        <pc:spChg chg="mod">
          <ac:chgData name="Gill Ritchie" userId="81acf980-0264-4e35-b1c7-e4a9effacb9a" providerId="ADAL" clId="{6A1F2B50-BA7D-4A46-BF57-2B2B22904566}" dt="2019-08-29T11:54:05.964" v="194" actId="1076"/>
          <ac:spMkLst>
            <pc:docMk/>
            <pc:sldMk cId="2799402228" sldId="299"/>
            <ac:spMk id="2" creationId="{00000000-0000-0000-0000-000000000000}"/>
          </ac:spMkLst>
        </pc:spChg>
        <pc:spChg chg="mod">
          <ac:chgData name="Gill Ritchie" userId="81acf980-0264-4e35-b1c7-e4a9effacb9a" providerId="ADAL" clId="{6A1F2B50-BA7D-4A46-BF57-2B2B22904566}" dt="2019-08-29T11:50:46.014" v="162" actId="1076"/>
          <ac:spMkLst>
            <pc:docMk/>
            <pc:sldMk cId="2799402228" sldId="299"/>
            <ac:spMk id="5" creationId="{00000000-0000-0000-0000-000000000000}"/>
          </ac:spMkLst>
        </pc:spChg>
        <pc:grpChg chg="add">
          <ac:chgData name="Gill Ritchie" userId="81acf980-0264-4e35-b1c7-e4a9effacb9a" providerId="ADAL" clId="{6A1F2B50-BA7D-4A46-BF57-2B2B22904566}" dt="2019-08-29T12:04:01.346" v="267"/>
          <ac:grpSpMkLst>
            <pc:docMk/>
            <pc:sldMk cId="2799402228" sldId="299"/>
            <ac:grpSpMk id="6" creationId="{358E030F-18E3-6F44-9C4B-A0872F09E148}"/>
          </ac:grpSpMkLst>
        </pc:grpChg>
        <pc:picChg chg="del mod">
          <ac:chgData name="Gill Ritchie" userId="81acf980-0264-4e35-b1c7-e4a9effacb9a" providerId="ADAL" clId="{6A1F2B50-BA7D-4A46-BF57-2B2B22904566}" dt="2019-08-29T12:03:27.690" v="262"/>
          <ac:picMkLst>
            <pc:docMk/>
            <pc:sldMk cId="2799402228" sldId="299"/>
            <ac:picMk id="10" creationId="{00000000-0000-0000-0000-000000000000}"/>
          </ac:picMkLst>
        </pc:picChg>
        <pc:picChg chg="del">
          <ac:chgData name="Gill Ritchie" userId="81acf980-0264-4e35-b1c7-e4a9effacb9a" providerId="ADAL" clId="{6A1F2B50-BA7D-4A46-BF57-2B2B22904566}" dt="2019-08-29T11:10:50.266" v="0"/>
          <ac:picMkLst>
            <pc:docMk/>
            <pc:sldMk cId="2799402228" sldId="299"/>
            <ac:picMk id="12" creationId="{00000000-0000-0000-0000-000000000000}"/>
          </ac:picMkLst>
        </pc:picChg>
      </pc:sldChg>
      <pc:sldChg chg="setBg">
        <pc:chgData name="Gill Ritchie" userId="81acf980-0264-4e35-b1c7-e4a9effacb9a" providerId="ADAL" clId="{6A1F2B50-BA7D-4A46-BF57-2B2B22904566}" dt="2019-08-29T11:16:20.708" v="25"/>
        <pc:sldMkLst>
          <pc:docMk/>
          <pc:sldMk cId="2393962804" sldId="300"/>
        </pc:sldMkLst>
      </pc:sldChg>
      <pc:sldChg chg="setBg">
        <pc:chgData name="Gill Ritchie" userId="81acf980-0264-4e35-b1c7-e4a9effacb9a" providerId="ADAL" clId="{6A1F2B50-BA7D-4A46-BF57-2B2B22904566}" dt="2019-08-29T11:19:27.912" v="46"/>
        <pc:sldMkLst>
          <pc:docMk/>
          <pc:sldMk cId="943654058" sldId="301"/>
        </pc:sldMkLst>
      </pc:sldChg>
      <pc:sldChg chg="addSp delSp modSp setBg">
        <pc:chgData name="Gill Ritchie" userId="81acf980-0264-4e35-b1c7-e4a9effacb9a" providerId="ADAL" clId="{6A1F2B50-BA7D-4A46-BF57-2B2B22904566}" dt="2019-08-29T12:04:08.333" v="268"/>
        <pc:sldMkLst>
          <pc:docMk/>
          <pc:sldMk cId="3336067876" sldId="302"/>
        </pc:sldMkLst>
        <pc:spChg chg="mod">
          <ac:chgData name="Gill Ritchie" userId="81acf980-0264-4e35-b1c7-e4a9effacb9a" providerId="ADAL" clId="{6A1F2B50-BA7D-4A46-BF57-2B2B22904566}" dt="2019-08-29T11:54:23.824" v="195" actId="1076"/>
          <ac:spMkLst>
            <pc:docMk/>
            <pc:sldMk cId="3336067876" sldId="302"/>
            <ac:spMk id="2" creationId="{00000000-0000-0000-0000-000000000000}"/>
          </ac:spMkLst>
        </pc:spChg>
        <pc:spChg chg="mod">
          <ac:chgData name="Gill Ritchie" userId="81acf980-0264-4e35-b1c7-e4a9effacb9a" providerId="ADAL" clId="{6A1F2B50-BA7D-4A46-BF57-2B2B22904566}" dt="2019-08-29T11:51:31.058" v="166" actId="1076"/>
          <ac:spMkLst>
            <pc:docMk/>
            <pc:sldMk cId="3336067876" sldId="302"/>
            <ac:spMk id="5" creationId="{00000000-0000-0000-0000-000000000000}"/>
          </ac:spMkLst>
        </pc:spChg>
        <pc:grpChg chg="add">
          <ac:chgData name="Gill Ritchie" userId="81acf980-0264-4e35-b1c7-e4a9effacb9a" providerId="ADAL" clId="{6A1F2B50-BA7D-4A46-BF57-2B2B22904566}" dt="2019-08-29T12:04:08.333" v="268"/>
          <ac:grpSpMkLst>
            <pc:docMk/>
            <pc:sldMk cId="3336067876" sldId="302"/>
            <ac:grpSpMk id="6" creationId="{DE5F4D2B-34B8-7B4E-AD51-AD1A686E059F}"/>
          </ac:grpSpMkLst>
        </pc:grpChg>
        <pc:picChg chg="del mod">
          <ac:chgData name="Gill Ritchie" userId="81acf980-0264-4e35-b1c7-e4a9effacb9a" providerId="ADAL" clId="{6A1F2B50-BA7D-4A46-BF57-2B2B22904566}" dt="2019-08-29T12:03:33.472" v="263"/>
          <ac:picMkLst>
            <pc:docMk/>
            <pc:sldMk cId="3336067876" sldId="302"/>
            <ac:picMk id="10" creationId="{00000000-0000-0000-0000-000000000000}"/>
          </ac:picMkLst>
        </pc:picChg>
        <pc:picChg chg="del">
          <ac:chgData name="Gill Ritchie" userId="81acf980-0264-4e35-b1c7-e4a9effacb9a" providerId="ADAL" clId="{6A1F2B50-BA7D-4A46-BF57-2B2B22904566}" dt="2019-08-29T11:17:07.613" v="34"/>
          <ac:picMkLst>
            <pc:docMk/>
            <pc:sldMk cId="3336067876" sldId="302"/>
            <ac:picMk id="12" creationId="{00000000-0000-0000-0000-000000000000}"/>
          </ac:picMkLst>
        </pc:picChg>
      </pc:sldChg>
      <pc:sldChg chg="addSp delSp modSp">
        <pc:chgData name="Gill Ritchie" userId="81acf980-0264-4e35-b1c7-e4a9effacb9a" providerId="ADAL" clId="{6A1F2B50-BA7D-4A46-BF57-2B2B22904566}" dt="2019-08-29T12:04:15.267" v="269"/>
        <pc:sldMkLst>
          <pc:docMk/>
          <pc:sldMk cId="1837968966" sldId="303"/>
        </pc:sldMkLst>
        <pc:spChg chg="mod">
          <ac:chgData name="Gill Ritchie" userId="81acf980-0264-4e35-b1c7-e4a9effacb9a" providerId="ADAL" clId="{6A1F2B50-BA7D-4A46-BF57-2B2B22904566}" dt="2019-08-29T11:54:43.818" v="196" actId="1076"/>
          <ac:spMkLst>
            <pc:docMk/>
            <pc:sldMk cId="1837968966" sldId="303"/>
            <ac:spMk id="2" creationId="{00000000-0000-0000-0000-000000000000}"/>
          </ac:spMkLst>
        </pc:spChg>
        <pc:spChg chg="mod">
          <ac:chgData name="Gill Ritchie" userId="81acf980-0264-4e35-b1c7-e4a9effacb9a" providerId="ADAL" clId="{6A1F2B50-BA7D-4A46-BF57-2B2B22904566}" dt="2019-08-29T11:52:25.959" v="186" actId="1036"/>
          <ac:spMkLst>
            <pc:docMk/>
            <pc:sldMk cId="1837968966" sldId="303"/>
            <ac:spMk id="5" creationId="{00000000-0000-0000-0000-000000000000}"/>
          </ac:spMkLst>
        </pc:spChg>
        <pc:grpChg chg="add">
          <ac:chgData name="Gill Ritchie" userId="81acf980-0264-4e35-b1c7-e4a9effacb9a" providerId="ADAL" clId="{6A1F2B50-BA7D-4A46-BF57-2B2B22904566}" dt="2019-08-29T12:04:15.267" v="269"/>
          <ac:grpSpMkLst>
            <pc:docMk/>
            <pc:sldMk cId="1837968966" sldId="303"/>
            <ac:grpSpMk id="6" creationId="{3B7E69BD-FEE5-0648-8FE8-AEA4C619C404}"/>
          </ac:grpSpMkLst>
        </pc:grpChg>
        <pc:picChg chg="del mod">
          <ac:chgData name="Gill Ritchie" userId="81acf980-0264-4e35-b1c7-e4a9effacb9a" providerId="ADAL" clId="{6A1F2B50-BA7D-4A46-BF57-2B2B22904566}" dt="2019-08-29T12:03:38.509" v="264"/>
          <ac:picMkLst>
            <pc:docMk/>
            <pc:sldMk cId="1837968966" sldId="303"/>
            <ac:picMk id="10" creationId="{00000000-0000-0000-0000-000000000000}"/>
          </ac:picMkLst>
        </pc:picChg>
        <pc:picChg chg="del">
          <ac:chgData name="Gill Ritchie" userId="81acf980-0264-4e35-b1c7-e4a9effacb9a" providerId="ADAL" clId="{6A1F2B50-BA7D-4A46-BF57-2B2B22904566}" dt="2019-08-29T11:18:08.338" v="37"/>
          <ac:picMkLst>
            <pc:docMk/>
            <pc:sldMk cId="1837968966" sldId="303"/>
            <ac:picMk id="12" creationId="{00000000-0000-0000-0000-000000000000}"/>
          </ac:picMkLst>
        </pc:picChg>
      </pc:sldChg>
      <pc:sldChg chg="setBg">
        <pc:chgData name="Gill Ritchie" userId="81acf980-0264-4e35-b1c7-e4a9effacb9a" providerId="ADAL" clId="{6A1F2B50-BA7D-4A46-BF57-2B2B22904566}" dt="2019-08-29T11:19:56.541" v="47"/>
        <pc:sldMkLst>
          <pc:docMk/>
          <pc:sldMk cId="2058611287" sldId="304"/>
        </pc:sldMkLst>
      </pc:sldChg>
      <pc:sldChg chg="addSp delSp modSp setBg">
        <pc:chgData name="Gill Ritchie" userId="81acf980-0264-4e35-b1c7-e4a9effacb9a" providerId="ADAL" clId="{6A1F2B50-BA7D-4A46-BF57-2B2B22904566}" dt="2019-08-29T12:04:22.600" v="270"/>
        <pc:sldMkLst>
          <pc:docMk/>
          <pc:sldMk cId="1488755108" sldId="305"/>
        </pc:sldMkLst>
        <pc:spChg chg="mod">
          <ac:chgData name="Gill Ritchie" userId="81acf980-0264-4e35-b1c7-e4a9effacb9a" providerId="ADAL" clId="{6A1F2B50-BA7D-4A46-BF57-2B2B22904566}" dt="2019-08-29T11:45:14.686" v="84" actId="1076"/>
          <ac:spMkLst>
            <pc:docMk/>
            <pc:sldMk cId="1488755108" sldId="305"/>
            <ac:spMk id="2" creationId="{00000000-0000-0000-0000-000000000000}"/>
          </ac:spMkLst>
        </pc:spChg>
        <pc:spChg chg="mod">
          <ac:chgData name="Gill Ritchie" userId="81acf980-0264-4e35-b1c7-e4a9effacb9a" providerId="ADAL" clId="{6A1F2B50-BA7D-4A46-BF57-2B2B22904566}" dt="2019-08-29T11:48:29.005" v="103" actId="1076"/>
          <ac:spMkLst>
            <pc:docMk/>
            <pc:sldMk cId="1488755108" sldId="305"/>
            <ac:spMk id="5" creationId="{00000000-0000-0000-0000-000000000000}"/>
          </ac:spMkLst>
        </pc:spChg>
        <pc:grpChg chg="add">
          <ac:chgData name="Gill Ritchie" userId="81acf980-0264-4e35-b1c7-e4a9effacb9a" providerId="ADAL" clId="{6A1F2B50-BA7D-4A46-BF57-2B2B22904566}" dt="2019-08-29T12:04:22.600" v="270"/>
          <ac:grpSpMkLst>
            <pc:docMk/>
            <pc:sldMk cId="1488755108" sldId="305"/>
            <ac:grpSpMk id="6" creationId="{33EADD9D-DEAA-E645-976D-0E9BD2A2FC9B}"/>
          </ac:grpSpMkLst>
        </pc:grpChg>
        <pc:picChg chg="del mod">
          <ac:chgData name="Gill Ritchie" userId="81acf980-0264-4e35-b1c7-e4a9effacb9a" providerId="ADAL" clId="{6A1F2B50-BA7D-4A46-BF57-2B2B22904566}" dt="2019-08-29T12:03:43.404" v="265"/>
          <ac:picMkLst>
            <pc:docMk/>
            <pc:sldMk cId="1488755108" sldId="305"/>
            <ac:picMk id="10" creationId="{00000000-0000-0000-0000-000000000000}"/>
          </ac:picMkLst>
        </pc:picChg>
        <pc:picChg chg="del">
          <ac:chgData name="Gill Ritchie" userId="81acf980-0264-4e35-b1c7-e4a9effacb9a" providerId="ADAL" clId="{6A1F2B50-BA7D-4A46-BF57-2B2B22904566}" dt="2019-08-29T11:21:07.531" v="58"/>
          <ac:picMkLst>
            <pc:docMk/>
            <pc:sldMk cId="1488755108" sldId="305"/>
            <ac:picMk id="12" creationId="{00000000-0000-0000-0000-000000000000}"/>
          </ac:picMkLst>
        </pc:picChg>
      </pc:sldChg>
      <pc:sldChg chg="addSp delSp modSp setBg">
        <pc:chgData name="Gill Ritchie" userId="81acf980-0264-4e35-b1c7-e4a9effacb9a" providerId="ADAL" clId="{6A1F2B50-BA7D-4A46-BF57-2B2B22904566}" dt="2019-08-29T12:04:27.366" v="271"/>
        <pc:sldMkLst>
          <pc:docMk/>
          <pc:sldMk cId="4129051738" sldId="307"/>
        </pc:sldMkLst>
        <pc:spChg chg="mod">
          <ac:chgData name="Gill Ritchie" userId="81acf980-0264-4e35-b1c7-e4a9effacb9a" providerId="ADAL" clId="{6A1F2B50-BA7D-4A46-BF57-2B2B22904566}" dt="2019-08-29T11:53:20.623" v="190" actId="1076"/>
          <ac:spMkLst>
            <pc:docMk/>
            <pc:sldMk cId="4129051738" sldId="307"/>
            <ac:spMk id="2" creationId="{00000000-0000-0000-0000-000000000000}"/>
          </ac:spMkLst>
        </pc:spChg>
        <pc:spChg chg="mod">
          <ac:chgData name="Gill Ritchie" userId="81acf980-0264-4e35-b1c7-e4a9effacb9a" providerId="ADAL" clId="{6A1F2B50-BA7D-4A46-BF57-2B2B22904566}" dt="2019-08-29T11:53:26.916" v="191" actId="1076"/>
          <ac:spMkLst>
            <pc:docMk/>
            <pc:sldMk cId="4129051738" sldId="307"/>
            <ac:spMk id="5" creationId="{00000000-0000-0000-0000-000000000000}"/>
          </ac:spMkLst>
        </pc:spChg>
        <pc:grpChg chg="add">
          <ac:chgData name="Gill Ritchie" userId="81acf980-0264-4e35-b1c7-e4a9effacb9a" providerId="ADAL" clId="{6A1F2B50-BA7D-4A46-BF57-2B2B22904566}" dt="2019-08-29T12:04:27.366" v="271"/>
          <ac:grpSpMkLst>
            <pc:docMk/>
            <pc:sldMk cId="4129051738" sldId="307"/>
            <ac:grpSpMk id="6" creationId="{052E2754-6E57-544B-8FA5-A292DAD3DB6F}"/>
          </ac:grpSpMkLst>
        </pc:grpChg>
        <pc:picChg chg="del mod">
          <ac:chgData name="Gill Ritchie" userId="81acf980-0264-4e35-b1c7-e4a9effacb9a" providerId="ADAL" clId="{6A1F2B50-BA7D-4A46-BF57-2B2B22904566}" dt="2019-08-29T12:03:48.960" v="266"/>
          <ac:picMkLst>
            <pc:docMk/>
            <pc:sldMk cId="4129051738" sldId="307"/>
            <ac:picMk id="10" creationId="{00000000-0000-0000-0000-000000000000}"/>
          </ac:picMkLst>
        </pc:picChg>
        <pc:picChg chg="del">
          <ac:chgData name="Gill Ritchie" userId="81acf980-0264-4e35-b1c7-e4a9effacb9a" providerId="ADAL" clId="{6A1F2B50-BA7D-4A46-BF57-2B2B22904566}" dt="2019-08-29T11:22:05.924" v="69"/>
          <ac:picMkLst>
            <pc:docMk/>
            <pc:sldMk cId="4129051738" sldId="307"/>
            <ac:picMk id="12" creationId="{00000000-0000-0000-0000-000000000000}"/>
          </ac:picMkLst>
        </pc:picChg>
      </pc:sldChg>
      <pc:sldChg chg="addSp delSp modSp setBg">
        <pc:chgData name="Gill Ritchie" userId="81acf980-0264-4e35-b1c7-e4a9effacb9a" providerId="ADAL" clId="{6A1F2B50-BA7D-4A46-BF57-2B2B22904566}" dt="2019-08-29T12:03:22.874" v="261" actId="164"/>
        <pc:sldMkLst>
          <pc:docMk/>
          <pc:sldMk cId="1530897412" sldId="311"/>
        </pc:sldMkLst>
        <pc:spChg chg="mod">
          <ac:chgData name="Gill Ritchie" userId="81acf980-0264-4e35-b1c7-e4a9effacb9a" providerId="ADAL" clId="{6A1F2B50-BA7D-4A46-BF57-2B2B22904566}" dt="2019-08-29T11:47:23.752" v="98" actId="1076"/>
          <ac:spMkLst>
            <pc:docMk/>
            <pc:sldMk cId="1530897412" sldId="311"/>
            <ac:spMk id="2" creationId="{00000000-0000-0000-0000-000000000000}"/>
          </ac:spMkLst>
        </pc:spChg>
        <pc:spChg chg="mod">
          <ac:chgData name="Gill Ritchie" userId="81acf980-0264-4e35-b1c7-e4a9effacb9a" providerId="ADAL" clId="{6A1F2B50-BA7D-4A46-BF57-2B2B22904566}" dt="2019-08-29T12:02:44.120" v="260" actId="20577"/>
          <ac:spMkLst>
            <pc:docMk/>
            <pc:sldMk cId="1530897412" sldId="311"/>
            <ac:spMk id="5" creationId="{00000000-0000-0000-0000-000000000000}"/>
          </ac:spMkLst>
        </pc:spChg>
        <pc:spChg chg="add mod">
          <ac:chgData name="Gill Ritchie" userId="81acf980-0264-4e35-b1c7-e4a9effacb9a" providerId="ADAL" clId="{6A1F2B50-BA7D-4A46-BF57-2B2B22904566}" dt="2019-08-29T12:03:22.874" v="261" actId="164"/>
          <ac:spMkLst>
            <pc:docMk/>
            <pc:sldMk cId="1530897412" sldId="311"/>
            <ac:spMk id="8" creationId="{4DE2F9AA-A5E1-424B-B9F4-E9F3ABBBA3CC}"/>
          </ac:spMkLst>
        </pc:spChg>
        <pc:grpChg chg="add mod">
          <ac:chgData name="Gill Ritchie" userId="81acf980-0264-4e35-b1c7-e4a9effacb9a" providerId="ADAL" clId="{6A1F2B50-BA7D-4A46-BF57-2B2B22904566}" dt="2019-08-29T12:03:22.874" v="261" actId="164"/>
          <ac:grpSpMkLst>
            <pc:docMk/>
            <pc:sldMk cId="1530897412" sldId="311"/>
            <ac:grpSpMk id="9" creationId="{D08ED9C8-FD7E-8C49-89F1-270DAFF91D9C}"/>
          </ac:grpSpMkLst>
        </pc:grpChg>
        <pc:picChg chg="del">
          <ac:chgData name="Gill Ritchie" userId="81acf980-0264-4e35-b1c7-e4a9effacb9a" providerId="ADAL" clId="{6A1F2B50-BA7D-4A46-BF57-2B2B22904566}" dt="2019-08-29T11:10:59.625" v="1"/>
          <ac:picMkLst>
            <pc:docMk/>
            <pc:sldMk cId="1530897412" sldId="311"/>
            <ac:picMk id="3" creationId="{00000000-0000-0000-0000-000000000000}"/>
          </ac:picMkLst>
        </pc:picChg>
        <pc:picChg chg="add mod">
          <ac:chgData name="Gill Ritchie" userId="81acf980-0264-4e35-b1c7-e4a9effacb9a" providerId="ADAL" clId="{6A1F2B50-BA7D-4A46-BF57-2B2B22904566}" dt="2019-08-29T12:03:22.874" v="261" actId="164"/>
          <ac:picMkLst>
            <pc:docMk/>
            <pc:sldMk cId="1530897412" sldId="311"/>
            <ac:picMk id="6" creationId="{DC4AB90D-A02D-DC44-9BF6-B9B14DB285FA}"/>
          </ac:picMkLst>
        </pc:picChg>
        <pc:picChg chg="mod">
          <ac:chgData name="Gill Ritchie" userId="81acf980-0264-4e35-b1c7-e4a9effacb9a" providerId="ADAL" clId="{6A1F2B50-BA7D-4A46-BF57-2B2B22904566}" dt="2019-08-29T12:03:22.874" v="261" actId="164"/>
          <ac:picMkLst>
            <pc:docMk/>
            <pc:sldMk cId="1530897412" sldId="311"/>
            <ac:picMk id="7" creationId="{00000000-0000-0000-0000-000000000000}"/>
          </ac:picMkLst>
        </pc:picChg>
      </pc:sldChg>
    </pc:docChg>
  </pc:docChgLst>
  <pc:docChgLst>
    <pc:chgData name="Gill Ritchie" userId="81acf980-0264-4e35-b1c7-e4a9effacb9a" providerId="ADAL" clId="{3882E994-8C32-1640-A3A9-F9F1D170B982}"/>
    <pc:docChg chg="undo redo custSel modSld">
      <pc:chgData name="Gill Ritchie" userId="81acf980-0264-4e35-b1c7-e4a9effacb9a" providerId="ADAL" clId="{3882E994-8C32-1640-A3A9-F9F1D170B982}" dt="2019-09-09T12:50:32.260" v="1609" actId="1035"/>
      <pc:docMkLst>
        <pc:docMk/>
      </pc:docMkLst>
      <pc:sldChg chg="addSp delSp modSp">
        <pc:chgData name="Gill Ritchie" userId="81acf980-0264-4e35-b1c7-e4a9effacb9a" providerId="ADAL" clId="{3882E994-8C32-1640-A3A9-F9F1D170B982}" dt="2019-09-09T12:42:33.171" v="1244" actId="1035"/>
        <pc:sldMkLst>
          <pc:docMk/>
          <pc:sldMk cId="47340383" sldId="289"/>
        </pc:sldMkLst>
        <pc:spChg chg="mod">
          <ac:chgData name="Gill Ritchie" userId="81acf980-0264-4e35-b1c7-e4a9effacb9a" providerId="ADAL" clId="{3882E994-8C32-1640-A3A9-F9F1D170B982}" dt="2019-09-09T11:29:27.110" v="416" actId="2711"/>
          <ac:spMkLst>
            <pc:docMk/>
            <pc:sldMk cId="47340383" sldId="289"/>
            <ac:spMk id="2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35:11.106" v="1160" actId="20577"/>
          <ac:spMkLst>
            <pc:docMk/>
            <pc:sldMk cId="47340383" sldId="289"/>
            <ac:spMk id="3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35:08.119" v="1158" actId="20577"/>
          <ac:spMkLst>
            <pc:docMk/>
            <pc:sldMk cId="47340383" sldId="289"/>
            <ac:spMk id="4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35:14.796" v="1162" actId="20577"/>
          <ac:spMkLst>
            <pc:docMk/>
            <pc:sldMk cId="47340383" sldId="289"/>
            <ac:spMk id="5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1:42:15.850" v="536" actId="164"/>
          <ac:spMkLst>
            <pc:docMk/>
            <pc:sldMk cId="47340383" sldId="289"/>
            <ac:spMk id="6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1:43:13.726" v="572" actId="20577"/>
          <ac:spMkLst>
            <pc:docMk/>
            <pc:sldMk cId="47340383" sldId="289"/>
            <ac:spMk id="8" creationId="{00000000-0000-0000-0000-000000000000}"/>
          </ac:spMkLst>
        </pc:spChg>
        <pc:spChg chg="add mod">
          <ac:chgData name="Gill Ritchie" userId="81acf980-0264-4e35-b1c7-e4a9effacb9a" providerId="ADAL" clId="{3882E994-8C32-1640-A3A9-F9F1D170B982}" dt="2019-09-09T11:40:44.557" v="530" actId="1036"/>
          <ac:spMkLst>
            <pc:docMk/>
            <pc:sldMk cId="47340383" sldId="289"/>
            <ac:spMk id="12" creationId="{EBD30D01-950D-F64B-AFBB-75F10A4BB918}"/>
          </ac:spMkLst>
        </pc:spChg>
        <pc:spChg chg="mod">
          <ac:chgData name="Gill Ritchie" userId="81acf980-0264-4e35-b1c7-e4a9effacb9a" providerId="ADAL" clId="{3882E994-8C32-1640-A3A9-F9F1D170B982}" dt="2019-09-09T12:42:18.642" v="1230" actId="14100"/>
          <ac:spMkLst>
            <pc:docMk/>
            <pc:sldMk cId="47340383" sldId="289"/>
            <ac:spMk id="31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1:42:38.716" v="538" actId="164"/>
          <ac:spMkLst>
            <pc:docMk/>
            <pc:sldMk cId="47340383" sldId="289"/>
            <ac:spMk id="36" creationId="{A9C2AB00-1B5F-49BF-B9E2-F72815EE30ED}"/>
          </ac:spMkLst>
        </pc:spChg>
        <pc:spChg chg="add del">
          <ac:chgData name="Gill Ritchie" userId="81acf980-0264-4e35-b1c7-e4a9effacb9a" providerId="ADAL" clId="{3882E994-8C32-1640-A3A9-F9F1D170B982}" dt="2019-09-09T11:37:44.540" v="493"/>
          <ac:spMkLst>
            <pc:docMk/>
            <pc:sldMk cId="47340383" sldId="289"/>
            <ac:spMk id="38" creationId="{5B7998B4-13A4-424A-8BE7-E1CFB4F5396A}"/>
          </ac:spMkLst>
        </pc:spChg>
        <pc:spChg chg="mod">
          <ac:chgData name="Gill Ritchie" userId="81acf980-0264-4e35-b1c7-e4a9effacb9a" providerId="ADAL" clId="{3882E994-8C32-1640-A3A9-F9F1D170B982}" dt="2019-09-09T12:42:28.669" v="1236" actId="1035"/>
          <ac:spMkLst>
            <pc:docMk/>
            <pc:sldMk cId="47340383" sldId="289"/>
            <ac:spMk id="39" creationId="{02099DEC-2D98-4311-8F92-B55E1AF0F5CF}"/>
          </ac:spMkLst>
        </pc:spChg>
        <pc:spChg chg="add mod">
          <ac:chgData name="Gill Ritchie" userId="81acf980-0264-4e35-b1c7-e4a9effacb9a" providerId="ADAL" clId="{3882E994-8C32-1640-A3A9-F9F1D170B982}" dt="2019-09-09T11:40:44.557" v="530" actId="1036"/>
          <ac:spMkLst>
            <pc:docMk/>
            <pc:sldMk cId="47340383" sldId="289"/>
            <ac:spMk id="40" creationId="{4FD5B8DA-13EB-4546-B152-09DE20B22BCC}"/>
          </ac:spMkLst>
        </pc:spChg>
        <pc:spChg chg="mod">
          <ac:chgData name="Gill Ritchie" userId="81acf980-0264-4e35-b1c7-e4a9effacb9a" providerId="ADAL" clId="{3882E994-8C32-1640-A3A9-F9F1D170B982}" dt="2019-09-09T11:42:15.850" v="536" actId="164"/>
          <ac:spMkLst>
            <pc:docMk/>
            <pc:sldMk cId="47340383" sldId="289"/>
            <ac:spMk id="41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1:42:38.716" v="538" actId="164"/>
          <ac:spMkLst>
            <pc:docMk/>
            <pc:sldMk cId="47340383" sldId="289"/>
            <ac:spMk id="43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1:42:52.864" v="550" actId="164"/>
          <ac:spMkLst>
            <pc:docMk/>
            <pc:sldMk cId="47340383" sldId="289"/>
            <ac:spMk id="45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38:16.575" v="498"/>
          <ac:spMkLst>
            <pc:docMk/>
            <pc:sldMk cId="47340383" sldId="289"/>
            <ac:spMk id="49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38:30.546" v="499"/>
          <ac:spMkLst>
            <pc:docMk/>
            <pc:sldMk cId="47340383" sldId="289"/>
            <ac:spMk id="50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38:59.560" v="500"/>
          <ac:spMkLst>
            <pc:docMk/>
            <pc:sldMk cId="47340383" sldId="289"/>
            <ac:spMk id="51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39:35.220" v="502"/>
          <ac:spMkLst>
            <pc:docMk/>
            <pc:sldMk cId="47340383" sldId="289"/>
            <ac:spMk id="52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39:28.373" v="501"/>
          <ac:spMkLst>
            <pc:docMk/>
            <pc:sldMk cId="47340383" sldId="289"/>
            <ac:spMk id="53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1:34:40.658" v="432" actId="164"/>
          <ac:spMkLst>
            <pc:docMk/>
            <pc:sldMk cId="47340383" sldId="289"/>
            <ac:spMk id="54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1:34:45.799" v="433" actId="164"/>
          <ac:spMkLst>
            <pc:docMk/>
            <pc:sldMk cId="47340383" sldId="289"/>
            <ac:spMk id="55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1:34:51.093" v="434" actId="164"/>
          <ac:spMkLst>
            <pc:docMk/>
            <pc:sldMk cId="47340383" sldId="289"/>
            <ac:spMk id="57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35:09.688" v="435"/>
          <ac:spMkLst>
            <pc:docMk/>
            <pc:sldMk cId="47340383" sldId="289"/>
            <ac:spMk id="59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28:18.177" v="408"/>
          <ac:spMkLst>
            <pc:docMk/>
            <pc:sldMk cId="47340383" sldId="289"/>
            <ac:spMk id="60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35:11.563" v="436"/>
          <ac:spMkLst>
            <pc:docMk/>
            <pc:sldMk cId="47340383" sldId="289"/>
            <ac:spMk id="61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28:20.711" v="409"/>
          <ac:spMkLst>
            <pc:docMk/>
            <pc:sldMk cId="47340383" sldId="289"/>
            <ac:spMk id="62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35:13.283" v="437"/>
          <ac:spMkLst>
            <pc:docMk/>
            <pc:sldMk cId="47340383" sldId="289"/>
            <ac:spMk id="63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28:30.266" v="412"/>
          <ac:spMkLst>
            <pc:docMk/>
            <pc:sldMk cId="47340383" sldId="289"/>
            <ac:spMk id="64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35:20.076" v="438"/>
          <ac:spMkLst>
            <pc:docMk/>
            <pc:sldMk cId="47340383" sldId="289"/>
            <ac:spMk id="65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28:32.314" v="413"/>
          <ac:spMkLst>
            <pc:docMk/>
            <pc:sldMk cId="47340383" sldId="289"/>
            <ac:spMk id="66" creationId="{00000000-0000-0000-0000-000000000000}"/>
          </ac:spMkLst>
        </pc:spChg>
        <pc:spChg chg="add del mod">
          <ac:chgData name="Gill Ritchie" userId="81acf980-0264-4e35-b1c7-e4a9effacb9a" providerId="ADAL" clId="{3882E994-8C32-1640-A3A9-F9F1D170B982}" dt="2019-09-09T12:42:13.367" v="1225" actId="14100"/>
          <ac:spMkLst>
            <pc:docMk/>
            <pc:sldMk cId="47340383" sldId="289"/>
            <ac:spMk id="103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40:40.561" v="1202" actId="1036"/>
          <ac:spMkLst>
            <pc:docMk/>
            <pc:sldMk cId="47340383" sldId="289"/>
            <ac:spMk id="104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41:29.963" v="1220" actId="1035"/>
          <ac:spMkLst>
            <pc:docMk/>
            <pc:sldMk cId="47340383" sldId="289"/>
            <ac:spMk id="106" creationId="{00000000-0000-0000-0000-000000000000}"/>
          </ac:spMkLst>
        </pc:spChg>
        <pc:grpChg chg="add mod">
          <ac:chgData name="Gill Ritchie" userId="81acf980-0264-4e35-b1c7-e4a9effacb9a" providerId="ADAL" clId="{3882E994-8C32-1640-A3A9-F9F1D170B982}" dt="2019-09-09T11:34:40.658" v="432" actId="164"/>
          <ac:grpSpMkLst>
            <pc:docMk/>
            <pc:sldMk cId="47340383" sldId="289"/>
            <ac:grpSpMk id="7" creationId="{B572ECE7-AF4D-C34C-8AE7-0937CD08CEE5}"/>
          </ac:grpSpMkLst>
        </pc:grpChg>
        <pc:grpChg chg="add mod">
          <ac:chgData name="Gill Ritchie" userId="81acf980-0264-4e35-b1c7-e4a9effacb9a" providerId="ADAL" clId="{3882E994-8C32-1640-A3A9-F9F1D170B982}" dt="2019-09-09T11:34:45.799" v="433" actId="164"/>
          <ac:grpSpMkLst>
            <pc:docMk/>
            <pc:sldMk cId="47340383" sldId="289"/>
            <ac:grpSpMk id="10" creationId="{7F0C30A7-5B32-984A-892F-82722F5A2B68}"/>
          </ac:grpSpMkLst>
        </pc:grpChg>
        <pc:grpChg chg="add mod">
          <ac:chgData name="Gill Ritchie" userId="81acf980-0264-4e35-b1c7-e4a9effacb9a" providerId="ADAL" clId="{3882E994-8C32-1640-A3A9-F9F1D170B982}" dt="2019-09-09T11:34:51.093" v="434" actId="164"/>
          <ac:grpSpMkLst>
            <pc:docMk/>
            <pc:sldMk cId="47340383" sldId="289"/>
            <ac:grpSpMk id="11" creationId="{0D322A74-6A0C-114E-A331-7AADA8D06F36}"/>
          </ac:grpSpMkLst>
        </pc:grpChg>
        <pc:grpChg chg="add mod">
          <ac:chgData name="Gill Ritchie" userId="81acf980-0264-4e35-b1c7-e4a9effacb9a" providerId="ADAL" clId="{3882E994-8C32-1640-A3A9-F9F1D170B982}" dt="2019-09-09T11:42:15.850" v="536" actId="164"/>
          <ac:grpSpMkLst>
            <pc:docMk/>
            <pc:sldMk cId="47340383" sldId="289"/>
            <ac:grpSpMk id="13" creationId="{CD5301AC-22D3-8945-B0E4-166CC0FB4583}"/>
          </ac:grpSpMkLst>
        </pc:grpChg>
        <pc:grpChg chg="add mod">
          <ac:chgData name="Gill Ritchie" userId="81acf980-0264-4e35-b1c7-e4a9effacb9a" providerId="ADAL" clId="{3882E994-8C32-1640-A3A9-F9F1D170B982}" dt="2019-09-09T11:43:00.302" v="559" actId="1035"/>
          <ac:grpSpMkLst>
            <pc:docMk/>
            <pc:sldMk cId="47340383" sldId="289"/>
            <ac:grpSpMk id="14" creationId="{B2FB50C4-57B9-7D44-A808-D737C8A88662}"/>
          </ac:grpSpMkLst>
        </pc:grpChg>
        <pc:grpChg chg="add mod">
          <ac:chgData name="Gill Ritchie" userId="81acf980-0264-4e35-b1c7-e4a9effacb9a" providerId="ADAL" clId="{3882E994-8C32-1640-A3A9-F9F1D170B982}" dt="2019-09-09T11:43:08.651" v="570" actId="1035"/>
          <ac:grpSpMkLst>
            <pc:docMk/>
            <pc:sldMk cId="47340383" sldId="289"/>
            <ac:grpSpMk id="15" creationId="{66106681-4927-9649-A301-EEEBE2751326}"/>
          </ac:grpSpMkLst>
        </pc:grpChg>
        <pc:picChg chg="mod">
          <ac:chgData name="Gill Ritchie" userId="81acf980-0264-4e35-b1c7-e4a9effacb9a" providerId="ADAL" clId="{3882E994-8C32-1640-A3A9-F9F1D170B982}" dt="2019-09-09T12:42:33.171" v="1244" actId="1035"/>
          <ac:picMkLst>
            <pc:docMk/>
            <pc:sldMk cId="47340383" sldId="289"/>
            <ac:picMk id="9" creationId="{00000000-0000-0000-0000-000000000000}"/>
          </ac:picMkLst>
        </pc:picChg>
      </pc:sldChg>
      <pc:sldChg chg="addSp delSp modSp">
        <pc:chgData name="Gill Ritchie" userId="81acf980-0264-4e35-b1c7-e4a9effacb9a" providerId="ADAL" clId="{3882E994-8C32-1640-A3A9-F9F1D170B982}" dt="2019-09-09T12:44:31.402" v="1322" actId="1036"/>
        <pc:sldMkLst>
          <pc:docMk/>
          <pc:sldMk cId="2393962804" sldId="300"/>
        </pc:sldMkLst>
        <pc:spChg chg="mod">
          <ac:chgData name="Gill Ritchie" userId="81acf980-0264-4e35-b1c7-e4a9effacb9a" providerId="ADAL" clId="{3882E994-8C32-1640-A3A9-F9F1D170B982}" dt="2019-09-09T12:01:24.480" v="704" actId="1076"/>
          <ac:spMkLst>
            <pc:docMk/>
            <pc:sldMk cId="2393962804" sldId="300"/>
            <ac:spMk id="2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35:25.532" v="1164" actId="20577"/>
          <ac:spMkLst>
            <pc:docMk/>
            <pc:sldMk cId="2393962804" sldId="300"/>
            <ac:spMk id="4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02:04.280" v="706" actId="14100"/>
          <ac:spMkLst>
            <pc:docMk/>
            <pc:sldMk cId="2393962804" sldId="300"/>
            <ac:spMk id="6" creationId="{00000000-0000-0000-0000-000000000000}"/>
          </ac:spMkLst>
        </pc:spChg>
        <pc:spChg chg="add mod">
          <ac:chgData name="Gill Ritchie" userId="81acf980-0264-4e35-b1c7-e4a9effacb9a" providerId="ADAL" clId="{3882E994-8C32-1640-A3A9-F9F1D170B982}" dt="2019-09-09T12:01:15.596" v="703" actId="12789"/>
          <ac:spMkLst>
            <pc:docMk/>
            <pc:sldMk cId="2393962804" sldId="300"/>
            <ac:spMk id="9" creationId="{BA52DF34-3341-0B4D-8A3F-E1C63782DBAE}"/>
          </ac:spMkLst>
        </pc:spChg>
        <pc:spChg chg="mod">
          <ac:chgData name="Gill Ritchie" userId="81acf980-0264-4e35-b1c7-e4a9effacb9a" providerId="ADAL" clId="{3882E994-8C32-1640-A3A9-F9F1D170B982}" dt="2019-09-09T12:43:35.570" v="1261" actId="14100"/>
          <ac:spMkLst>
            <pc:docMk/>
            <pc:sldMk cId="2393962804" sldId="300"/>
            <ac:spMk id="31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44:09.051" v="1297" actId="1035"/>
          <ac:spMkLst>
            <pc:docMk/>
            <pc:sldMk cId="2393962804" sldId="300"/>
            <ac:spMk id="36" creationId="{02099DEC-2D98-4311-8F92-B55E1AF0F5CF}"/>
          </ac:spMkLst>
        </pc:spChg>
        <pc:spChg chg="add mod">
          <ac:chgData name="Gill Ritchie" userId="81acf980-0264-4e35-b1c7-e4a9effacb9a" providerId="ADAL" clId="{3882E994-8C32-1640-A3A9-F9F1D170B982}" dt="2019-09-09T12:01:07.637" v="702" actId="12789"/>
          <ac:spMkLst>
            <pc:docMk/>
            <pc:sldMk cId="2393962804" sldId="300"/>
            <ac:spMk id="40" creationId="{51E913D7-153C-404F-8565-B2F1A2FA0753}"/>
          </ac:spMkLst>
        </pc:spChg>
        <pc:spChg chg="add">
          <ac:chgData name="Gill Ritchie" userId="81acf980-0264-4e35-b1c7-e4a9effacb9a" providerId="ADAL" clId="{3882E994-8C32-1640-A3A9-F9F1D170B982}" dt="2019-09-09T12:02:47.630" v="712"/>
          <ac:spMkLst>
            <pc:docMk/>
            <pc:sldMk cId="2393962804" sldId="300"/>
            <ac:spMk id="41" creationId="{35BF9E2B-1F8B-3442-AEF0-0E93CE5A5B8B}"/>
          </ac:spMkLst>
        </pc:spChg>
        <pc:spChg chg="add">
          <ac:chgData name="Gill Ritchie" userId="81acf980-0264-4e35-b1c7-e4a9effacb9a" providerId="ADAL" clId="{3882E994-8C32-1640-A3A9-F9F1D170B982}" dt="2019-09-09T12:02:47.630" v="712"/>
          <ac:spMkLst>
            <pc:docMk/>
            <pc:sldMk cId="2393962804" sldId="300"/>
            <ac:spMk id="42" creationId="{A2DBBA45-8505-AD43-A969-AFFC7435E25F}"/>
          </ac:spMkLst>
        </pc:spChg>
        <pc:spChg chg="mod">
          <ac:chgData name="Gill Ritchie" userId="81acf980-0264-4e35-b1c7-e4a9effacb9a" providerId="ADAL" clId="{3882E994-8C32-1640-A3A9-F9F1D170B982}" dt="2019-09-09T12:35:30.653" v="1166" actId="20577"/>
          <ac:spMkLst>
            <pc:docMk/>
            <pc:sldMk cId="2393962804" sldId="300"/>
            <ac:spMk id="52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35:34.438" v="1168" actId="20577"/>
          <ac:spMkLst>
            <pc:docMk/>
            <pc:sldMk cId="2393962804" sldId="300"/>
            <ac:spMk id="53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1:52:10.576" v="585" actId="164"/>
          <ac:spMkLst>
            <pc:docMk/>
            <pc:sldMk cId="2393962804" sldId="300"/>
            <ac:spMk id="54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1:52:17.283" v="586" actId="164"/>
          <ac:spMkLst>
            <pc:docMk/>
            <pc:sldMk cId="2393962804" sldId="300"/>
            <ac:spMk id="55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1:52:21.596" v="587" actId="164"/>
          <ac:spMkLst>
            <pc:docMk/>
            <pc:sldMk cId="2393962804" sldId="300"/>
            <ac:spMk id="56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45:14.441" v="573"/>
          <ac:spMkLst>
            <pc:docMk/>
            <pc:sldMk cId="2393962804" sldId="300"/>
            <ac:spMk id="57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45:14.441" v="573"/>
          <ac:spMkLst>
            <pc:docMk/>
            <pc:sldMk cId="2393962804" sldId="300"/>
            <ac:spMk id="58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45:14.441" v="573"/>
          <ac:spMkLst>
            <pc:docMk/>
            <pc:sldMk cId="2393962804" sldId="300"/>
            <ac:spMk id="59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45:14.441" v="573"/>
          <ac:spMkLst>
            <pc:docMk/>
            <pc:sldMk cId="2393962804" sldId="300"/>
            <ac:spMk id="60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45:14.441" v="573"/>
          <ac:spMkLst>
            <pc:docMk/>
            <pc:sldMk cId="2393962804" sldId="300"/>
            <ac:spMk id="61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45:14.441" v="573"/>
          <ac:spMkLst>
            <pc:docMk/>
            <pc:sldMk cId="2393962804" sldId="300"/>
            <ac:spMk id="62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45:14.441" v="573"/>
          <ac:spMkLst>
            <pc:docMk/>
            <pc:sldMk cId="2393962804" sldId="300"/>
            <ac:spMk id="63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45:14.441" v="573"/>
          <ac:spMkLst>
            <pc:docMk/>
            <pc:sldMk cId="2393962804" sldId="300"/>
            <ac:spMk id="64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45:14.441" v="573"/>
          <ac:spMkLst>
            <pc:docMk/>
            <pc:sldMk cId="2393962804" sldId="300"/>
            <ac:spMk id="65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45:14.441" v="573"/>
          <ac:spMkLst>
            <pc:docMk/>
            <pc:sldMk cId="2393962804" sldId="300"/>
            <ac:spMk id="66" creationId="{00000000-0000-0000-0000-000000000000}"/>
          </ac:spMkLst>
        </pc:spChg>
        <pc:spChg chg="del mod">
          <ac:chgData name="Gill Ritchie" userId="81acf980-0264-4e35-b1c7-e4a9effacb9a" providerId="ADAL" clId="{3882E994-8C32-1640-A3A9-F9F1D170B982}" dt="2019-09-09T12:00:06.421" v="695"/>
          <ac:spMkLst>
            <pc:docMk/>
            <pc:sldMk cId="2393962804" sldId="300"/>
            <ac:spMk id="68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01:15.596" v="703" actId="12789"/>
          <ac:spMkLst>
            <pc:docMk/>
            <pc:sldMk cId="2393962804" sldId="300"/>
            <ac:spMk id="70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45:27.378" v="575"/>
          <ac:spMkLst>
            <pc:docMk/>
            <pc:sldMk cId="2393962804" sldId="300"/>
            <ac:spMk id="72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45:20.646" v="574"/>
          <ac:spMkLst>
            <pc:docMk/>
            <pc:sldMk cId="2393962804" sldId="300"/>
            <ac:spMk id="73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45:20.646" v="574"/>
          <ac:spMkLst>
            <pc:docMk/>
            <pc:sldMk cId="2393962804" sldId="300"/>
            <ac:spMk id="74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45:20.646" v="574"/>
          <ac:spMkLst>
            <pc:docMk/>
            <pc:sldMk cId="2393962804" sldId="300"/>
            <ac:spMk id="75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45:20.646" v="574"/>
          <ac:spMkLst>
            <pc:docMk/>
            <pc:sldMk cId="2393962804" sldId="300"/>
            <ac:spMk id="76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45:20.646" v="574"/>
          <ac:spMkLst>
            <pc:docMk/>
            <pc:sldMk cId="2393962804" sldId="300"/>
            <ac:spMk id="77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45:20.646" v="574"/>
          <ac:spMkLst>
            <pc:docMk/>
            <pc:sldMk cId="2393962804" sldId="300"/>
            <ac:spMk id="78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1:45:20.646" v="574"/>
          <ac:spMkLst>
            <pc:docMk/>
            <pc:sldMk cId="2393962804" sldId="300"/>
            <ac:spMk id="79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43:26.463" v="1253" actId="14100"/>
          <ac:spMkLst>
            <pc:docMk/>
            <pc:sldMk cId="2393962804" sldId="300"/>
            <ac:spMk id="103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44:31.402" v="1322" actId="1036"/>
          <ac:spMkLst>
            <pc:docMk/>
            <pc:sldMk cId="2393962804" sldId="300"/>
            <ac:spMk id="104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44:21.794" v="1319" actId="1038"/>
          <ac:spMkLst>
            <pc:docMk/>
            <pc:sldMk cId="2393962804" sldId="300"/>
            <ac:spMk id="106" creationId="{00000000-0000-0000-0000-000000000000}"/>
          </ac:spMkLst>
        </pc:spChg>
        <pc:grpChg chg="add mod">
          <ac:chgData name="Gill Ritchie" userId="81acf980-0264-4e35-b1c7-e4a9effacb9a" providerId="ADAL" clId="{3882E994-8C32-1640-A3A9-F9F1D170B982}" dt="2019-09-09T11:53:00.001" v="614" actId="465"/>
          <ac:grpSpMkLst>
            <pc:docMk/>
            <pc:sldMk cId="2393962804" sldId="300"/>
            <ac:grpSpMk id="5" creationId="{2768C186-0FE3-3B41-97AD-206FCB0F734E}"/>
          </ac:grpSpMkLst>
        </pc:grpChg>
        <pc:grpChg chg="add mod">
          <ac:chgData name="Gill Ritchie" userId="81acf980-0264-4e35-b1c7-e4a9effacb9a" providerId="ADAL" clId="{3882E994-8C32-1640-A3A9-F9F1D170B982}" dt="2019-09-09T11:53:00.001" v="614" actId="465"/>
          <ac:grpSpMkLst>
            <pc:docMk/>
            <pc:sldMk cId="2393962804" sldId="300"/>
            <ac:grpSpMk id="7" creationId="{76C35DDD-6229-0444-AE8E-04718307FD53}"/>
          </ac:grpSpMkLst>
        </pc:grpChg>
        <pc:grpChg chg="add mod">
          <ac:chgData name="Gill Ritchie" userId="81acf980-0264-4e35-b1c7-e4a9effacb9a" providerId="ADAL" clId="{3882E994-8C32-1640-A3A9-F9F1D170B982}" dt="2019-09-09T11:53:00.001" v="614" actId="465"/>
          <ac:grpSpMkLst>
            <pc:docMk/>
            <pc:sldMk cId="2393962804" sldId="300"/>
            <ac:grpSpMk id="8" creationId="{31B78964-1DEA-CE4F-A1D6-4DACFFD2AD5F}"/>
          </ac:grpSpMkLst>
        </pc:grpChg>
        <pc:picChg chg="mod">
          <ac:chgData name="Gill Ritchie" userId="81acf980-0264-4e35-b1c7-e4a9effacb9a" providerId="ADAL" clId="{3882E994-8C32-1640-A3A9-F9F1D170B982}" dt="2019-09-09T12:44:13.510" v="1308" actId="1035"/>
          <ac:picMkLst>
            <pc:docMk/>
            <pc:sldMk cId="2393962804" sldId="300"/>
            <ac:picMk id="3" creationId="{00000000-0000-0000-0000-000000000000}"/>
          </ac:picMkLst>
        </pc:picChg>
      </pc:sldChg>
      <pc:sldChg chg="addSp delSp modSp">
        <pc:chgData name="Gill Ritchie" userId="81acf980-0264-4e35-b1c7-e4a9effacb9a" providerId="ADAL" clId="{3882E994-8C32-1640-A3A9-F9F1D170B982}" dt="2019-09-09T12:46:15.543" v="1388" actId="1035"/>
        <pc:sldMkLst>
          <pc:docMk/>
          <pc:sldMk cId="943654058" sldId="301"/>
        </pc:sldMkLst>
        <pc:spChg chg="mod">
          <ac:chgData name="Gill Ritchie" userId="81acf980-0264-4e35-b1c7-e4a9effacb9a" providerId="ADAL" clId="{3882E994-8C32-1640-A3A9-F9F1D170B982}" dt="2019-09-09T12:03:36.686" v="714" actId="2711"/>
          <ac:spMkLst>
            <pc:docMk/>
            <pc:sldMk cId="943654058" sldId="301"/>
            <ac:spMk id="2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10:47.508" v="778" actId="12789"/>
          <ac:spMkLst>
            <pc:docMk/>
            <pc:sldMk cId="943654058" sldId="301"/>
            <ac:spMk id="6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07:12.146" v="739"/>
          <ac:spMkLst>
            <pc:docMk/>
            <pc:sldMk cId="943654058" sldId="301"/>
            <ac:spMk id="22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07:40.945" v="746" actId="1076"/>
          <ac:spMkLst>
            <pc:docMk/>
            <pc:sldMk cId="943654058" sldId="301"/>
            <ac:spMk id="23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36:00.583" v="1176" actId="20577"/>
          <ac:spMkLst>
            <pc:docMk/>
            <pc:sldMk cId="943654058" sldId="301"/>
            <ac:spMk id="24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07:12.146" v="739"/>
          <ac:spMkLst>
            <pc:docMk/>
            <pc:sldMk cId="943654058" sldId="301"/>
            <ac:spMk id="25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07:12.146" v="739"/>
          <ac:spMkLst>
            <pc:docMk/>
            <pc:sldMk cId="943654058" sldId="301"/>
            <ac:spMk id="26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10:54.279" v="779" actId="12789"/>
          <ac:spMkLst>
            <pc:docMk/>
            <pc:sldMk cId="943654058" sldId="301"/>
            <ac:spMk id="29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11:00.061" v="780" actId="12789"/>
          <ac:spMkLst>
            <pc:docMk/>
            <pc:sldMk cId="943654058" sldId="301"/>
            <ac:spMk id="30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45:23.750" v="1340" actId="14100"/>
          <ac:spMkLst>
            <pc:docMk/>
            <pc:sldMk cId="943654058" sldId="301"/>
            <ac:spMk id="31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11:08.361" v="781" actId="12789"/>
          <ac:spMkLst>
            <pc:docMk/>
            <pc:sldMk cId="943654058" sldId="301"/>
            <ac:spMk id="33" creationId="{00000000-0000-0000-0000-000000000000}"/>
          </ac:spMkLst>
        </pc:spChg>
        <pc:spChg chg="add mod">
          <ac:chgData name="Gill Ritchie" userId="81acf980-0264-4e35-b1c7-e4a9effacb9a" providerId="ADAL" clId="{3882E994-8C32-1640-A3A9-F9F1D170B982}" dt="2019-09-09T12:07:21.123" v="741" actId="1076"/>
          <ac:spMkLst>
            <pc:docMk/>
            <pc:sldMk cId="943654058" sldId="301"/>
            <ac:spMk id="35" creationId="{DE51793A-D6AB-6D4D-95BF-05AD5EA3E1BC}"/>
          </ac:spMkLst>
        </pc:spChg>
        <pc:spChg chg="del">
          <ac:chgData name="Gill Ritchie" userId="81acf980-0264-4e35-b1c7-e4a9effacb9a" providerId="ADAL" clId="{3882E994-8C32-1640-A3A9-F9F1D170B982}" dt="2019-09-09T12:08:34.305" v="753"/>
          <ac:spMkLst>
            <pc:docMk/>
            <pc:sldMk cId="943654058" sldId="301"/>
            <ac:spMk id="36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08:34.305" v="753"/>
          <ac:spMkLst>
            <pc:docMk/>
            <pc:sldMk cId="943654058" sldId="301"/>
            <ac:spMk id="37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03:25.876" v="713"/>
          <ac:spMkLst>
            <pc:docMk/>
            <pc:sldMk cId="943654058" sldId="301"/>
            <ac:spMk id="38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03:25.876" v="713"/>
          <ac:spMkLst>
            <pc:docMk/>
            <pc:sldMk cId="943654058" sldId="301"/>
            <ac:spMk id="39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03:25.876" v="713"/>
          <ac:spMkLst>
            <pc:docMk/>
            <pc:sldMk cId="943654058" sldId="301"/>
            <ac:spMk id="40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03:25.876" v="713"/>
          <ac:spMkLst>
            <pc:docMk/>
            <pc:sldMk cId="943654058" sldId="301"/>
            <ac:spMk id="41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46:12.404" v="1384" actId="1035"/>
          <ac:spMkLst>
            <pc:docMk/>
            <pc:sldMk cId="943654058" sldId="301"/>
            <ac:spMk id="42" creationId="{02099DEC-2D98-4311-8F92-B55E1AF0F5CF}"/>
          </ac:spMkLst>
        </pc:spChg>
        <pc:spChg chg="add mod">
          <ac:chgData name="Gill Ritchie" userId="81acf980-0264-4e35-b1c7-e4a9effacb9a" providerId="ADAL" clId="{3882E994-8C32-1640-A3A9-F9F1D170B982}" dt="2019-09-09T12:07:28.659" v="743" actId="1076"/>
          <ac:spMkLst>
            <pc:docMk/>
            <pc:sldMk cId="943654058" sldId="301"/>
            <ac:spMk id="43" creationId="{BAA8EC9B-1559-484C-8984-73E84C63142C}"/>
          </ac:spMkLst>
        </pc:spChg>
        <pc:spChg chg="del">
          <ac:chgData name="Gill Ritchie" userId="81acf980-0264-4e35-b1c7-e4a9effacb9a" providerId="ADAL" clId="{3882E994-8C32-1640-A3A9-F9F1D170B982}" dt="2019-09-09T12:08:45.843" v="755"/>
          <ac:spMkLst>
            <pc:docMk/>
            <pc:sldMk cId="943654058" sldId="301"/>
            <ac:spMk id="44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08:45.843" v="755"/>
          <ac:spMkLst>
            <pc:docMk/>
            <pc:sldMk cId="943654058" sldId="301"/>
            <ac:spMk id="45" creationId="{00000000-0000-0000-0000-000000000000}"/>
          </ac:spMkLst>
        </pc:spChg>
        <pc:spChg chg="add mod">
          <ac:chgData name="Gill Ritchie" userId="81acf980-0264-4e35-b1c7-e4a9effacb9a" providerId="ADAL" clId="{3882E994-8C32-1640-A3A9-F9F1D170B982}" dt="2019-09-09T12:07:37.547" v="745" actId="1076"/>
          <ac:spMkLst>
            <pc:docMk/>
            <pc:sldMk cId="943654058" sldId="301"/>
            <ac:spMk id="46" creationId="{0D96FB4B-254C-D049-9D24-9D6E9EFF5CAD}"/>
          </ac:spMkLst>
        </pc:spChg>
        <pc:spChg chg="add mod">
          <ac:chgData name="Gill Ritchie" userId="81acf980-0264-4e35-b1c7-e4a9effacb9a" providerId="ADAL" clId="{3882E994-8C32-1640-A3A9-F9F1D170B982}" dt="2019-09-09T12:10:47.508" v="778" actId="12789"/>
          <ac:spMkLst>
            <pc:docMk/>
            <pc:sldMk cId="943654058" sldId="301"/>
            <ac:spMk id="47" creationId="{BFD19919-944D-0643-B1CF-EA013267E087}"/>
          </ac:spMkLst>
        </pc:spChg>
        <pc:spChg chg="add mod">
          <ac:chgData name="Gill Ritchie" userId="81acf980-0264-4e35-b1c7-e4a9effacb9a" providerId="ADAL" clId="{3882E994-8C32-1640-A3A9-F9F1D170B982}" dt="2019-09-09T12:10:54.279" v="779" actId="12789"/>
          <ac:spMkLst>
            <pc:docMk/>
            <pc:sldMk cId="943654058" sldId="301"/>
            <ac:spMk id="48" creationId="{6592B789-8841-0D46-A0EE-FF3D51AE73B2}"/>
          </ac:spMkLst>
        </pc:spChg>
        <pc:spChg chg="add mod">
          <ac:chgData name="Gill Ritchie" userId="81acf980-0264-4e35-b1c7-e4a9effacb9a" providerId="ADAL" clId="{3882E994-8C32-1640-A3A9-F9F1D170B982}" dt="2019-09-09T12:11:00.061" v="780" actId="12789"/>
          <ac:spMkLst>
            <pc:docMk/>
            <pc:sldMk cId="943654058" sldId="301"/>
            <ac:spMk id="49" creationId="{A05A30F6-F8D1-704C-8153-408B0143C7D6}"/>
          </ac:spMkLst>
        </pc:spChg>
        <pc:spChg chg="add mod">
          <ac:chgData name="Gill Ritchie" userId="81acf980-0264-4e35-b1c7-e4a9effacb9a" providerId="ADAL" clId="{3882E994-8C32-1640-A3A9-F9F1D170B982}" dt="2019-09-09T12:11:08.361" v="781" actId="12789"/>
          <ac:spMkLst>
            <pc:docMk/>
            <pc:sldMk cId="943654058" sldId="301"/>
            <ac:spMk id="50" creationId="{7EB11549-F90C-054F-ABF8-4F3D44D7D48C}"/>
          </ac:spMkLst>
        </pc:spChg>
        <pc:spChg chg="add">
          <ac:chgData name="Gill Ritchie" userId="81acf980-0264-4e35-b1c7-e4a9effacb9a" providerId="ADAL" clId="{3882E994-8C32-1640-A3A9-F9F1D170B982}" dt="2019-09-09T12:11:44.107" v="782"/>
          <ac:spMkLst>
            <pc:docMk/>
            <pc:sldMk cId="943654058" sldId="301"/>
            <ac:spMk id="51" creationId="{932F9796-DCF9-234C-A72B-D01DB9171071}"/>
          </ac:spMkLst>
        </pc:spChg>
        <pc:spChg chg="add">
          <ac:chgData name="Gill Ritchie" userId="81acf980-0264-4e35-b1c7-e4a9effacb9a" providerId="ADAL" clId="{3882E994-8C32-1640-A3A9-F9F1D170B982}" dt="2019-09-09T12:11:44.107" v="782"/>
          <ac:spMkLst>
            <pc:docMk/>
            <pc:sldMk cId="943654058" sldId="301"/>
            <ac:spMk id="52" creationId="{9CB2A20F-9AFE-C640-988F-A00C72C3CBBF}"/>
          </ac:spMkLst>
        </pc:spChg>
        <pc:spChg chg="del mod">
          <ac:chgData name="Gill Ritchie" userId="81acf980-0264-4e35-b1c7-e4a9effacb9a" providerId="ADAL" clId="{3882E994-8C32-1640-A3A9-F9F1D170B982}" dt="2019-09-09T12:08:34.305" v="753"/>
          <ac:spMkLst>
            <pc:docMk/>
            <pc:sldMk cId="943654058" sldId="301"/>
            <ac:spMk id="84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08:45.843" v="755"/>
          <ac:spMkLst>
            <pc:docMk/>
            <pc:sldMk cId="943654058" sldId="301"/>
            <ac:spMk id="90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08:45.843" v="755"/>
          <ac:spMkLst>
            <pc:docMk/>
            <pc:sldMk cId="943654058" sldId="301"/>
            <ac:spMk id="96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08:45.843" v="755"/>
          <ac:spMkLst>
            <pc:docMk/>
            <pc:sldMk cId="943654058" sldId="301"/>
            <ac:spMk id="102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45:10.130" v="1331" actId="14100"/>
          <ac:spMkLst>
            <pc:docMk/>
            <pc:sldMk cId="943654058" sldId="301"/>
            <ac:spMk id="103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46:03.222" v="1378" actId="1036"/>
          <ac:spMkLst>
            <pc:docMk/>
            <pc:sldMk cId="943654058" sldId="301"/>
            <ac:spMk id="104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08:34.305" v="753"/>
          <ac:spMkLst>
            <pc:docMk/>
            <pc:sldMk cId="943654058" sldId="301"/>
            <ac:spMk id="105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45:58.299" v="1375" actId="1036"/>
          <ac:spMkLst>
            <pc:docMk/>
            <pc:sldMk cId="943654058" sldId="301"/>
            <ac:spMk id="106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03:25.876" v="713"/>
          <ac:spMkLst>
            <pc:docMk/>
            <pc:sldMk cId="943654058" sldId="301"/>
            <ac:spMk id="153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03:25.876" v="713"/>
          <ac:spMkLst>
            <pc:docMk/>
            <pc:sldMk cId="943654058" sldId="301"/>
            <ac:spMk id="159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03:25.876" v="713"/>
          <ac:spMkLst>
            <pc:docMk/>
            <pc:sldMk cId="943654058" sldId="301"/>
            <ac:spMk id="165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03:25.876" v="713"/>
          <ac:spMkLst>
            <pc:docMk/>
            <pc:sldMk cId="943654058" sldId="301"/>
            <ac:spMk id="171" creationId="{00000000-0000-0000-0000-000000000000}"/>
          </ac:spMkLst>
        </pc:spChg>
        <pc:picChg chg="mod">
          <ac:chgData name="Gill Ritchie" userId="81acf980-0264-4e35-b1c7-e4a9effacb9a" providerId="ADAL" clId="{3882E994-8C32-1640-A3A9-F9F1D170B982}" dt="2019-09-09T12:46:15.543" v="1388" actId="1035"/>
          <ac:picMkLst>
            <pc:docMk/>
            <pc:sldMk cId="943654058" sldId="301"/>
            <ac:picMk id="3" creationId="{00000000-0000-0000-0000-000000000000}"/>
          </ac:picMkLst>
        </pc:picChg>
      </pc:sldChg>
      <pc:sldChg chg="addSp delSp modSp">
        <pc:chgData name="Gill Ritchie" userId="81acf980-0264-4e35-b1c7-e4a9effacb9a" providerId="ADAL" clId="{3882E994-8C32-1640-A3A9-F9F1D170B982}" dt="2019-09-09T12:47:51.474" v="1455" actId="1035"/>
        <pc:sldMkLst>
          <pc:docMk/>
          <pc:sldMk cId="2058611287" sldId="304"/>
        </pc:sldMkLst>
        <pc:spChg chg="mod">
          <ac:chgData name="Gill Ritchie" userId="81acf980-0264-4e35-b1c7-e4a9effacb9a" providerId="ADAL" clId="{3882E994-8C32-1640-A3A9-F9F1D170B982}" dt="2019-09-09T12:12:02.210" v="783" actId="2711"/>
          <ac:spMkLst>
            <pc:docMk/>
            <pc:sldMk cId="2058611287" sldId="304"/>
            <ac:spMk id="2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19:04.340" v="884" actId="20577"/>
          <ac:spMkLst>
            <pc:docMk/>
            <pc:sldMk cId="2058611287" sldId="304"/>
            <ac:spMk id="4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19:12.692" v="890" actId="20577"/>
          <ac:spMkLst>
            <pc:docMk/>
            <pc:sldMk cId="2058611287" sldId="304"/>
            <ac:spMk id="21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19:06.802" v="886" actId="20577"/>
          <ac:spMkLst>
            <pc:docMk/>
            <pc:sldMk cId="2058611287" sldId="304"/>
            <ac:spMk id="22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19:10.122" v="888" actId="20577"/>
          <ac:spMkLst>
            <pc:docMk/>
            <pc:sldMk cId="2058611287" sldId="304"/>
            <ac:spMk id="24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19:15.735" v="892" actId="20577"/>
          <ac:spMkLst>
            <pc:docMk/>
            <pc:sldMk cId="2058611287" sldId="304"/>
            <ac:spMk id="26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3:00.754" v="790"/>
          <ac:spMkLst>
            <pc:docMk/>
            <pc:sldMk cId="2058611287" sldId="304"/>
            <ac:spMk id="28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3:00.754" v="790"/>
          <ac:spMkLst>
            <pc:docMk/>
            <pc:sldMk cId="2058611287" sldId="304"/>
            <ac:spMk id="29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3:00.754" v="790"/>
          <ac:spMkLst>
            <pc:docMk/>
            <pc:sldMk cId="2058611287" sldId="304"/>
            <ac:spMk id="30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46:56.268" v="1406" actId="14100"/>
          <ac:spMkLst>
            <pc:docMk/>
            <pc:sldMk cId="2058611287" sldId="304"/>
            <ac:spMk id="31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3:45.471" v="800"/>
          <ac:spMkLst>
            <pc:docMk/>
            <pc:sldMk cId="2058611287" sldId="304"/>
            <ac:spMk id="32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3:45.471" v="800"/>
          <ac:spMkLst>
            <pc:docMk/>
            <pc:sldMk cId="2058611287" sldId="304"/>
            <ac:spMk id="33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3:45.471" v="800"/>
          <ac:spMkLst>
            <pc:docMk/>
            <pc:sldMk cId="2058611287" sldId="304"/>
            <ac:spMk id="35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3:45.471" v="800"/>
          <ac:spMkLst>
            <pc:docMk/>
            <pc:sldMk cId="2058611287" sldId="304"/>
            <ac:spMk id="36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16:36.056" v="850" actId="12789"/>
          <ac:spMkLst>
            <pc:docMk/>
            <pc:sldMk cId="2058611287" sldId="304"/>
            <ac:spMk id="37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3:00.754" v="790"/>
          <ac:spMkLst>
            <pc:docMk/>
            <pc:sldMk cId="2058611287" sldId="304"/>
            <ac:spMk id="38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3:00.754" v="790"/>
          <ac:spMkLst>
            <pc:docMk/>
            <pc:sldMk cId="2058611287" sldId="304"/>
            <ac:spMk id="39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47:51.474" v="1455" actId="1035"/>
          <ac:spMkLst>
            <pc:docMk/>
            <pc:sldMk cId="2058611287" sldId="304"/>
            <ac:spMk id="40" creationId="{02099DEC-2D98-4311-8F92-B55E1AF0F5CF}"/>
          </ac:spMkLst>
        </pc:spChg>
        <pc:spChg chg="del">
          <ac:chgData name="Gill Ritchie" userId="81acf980-0264-4e35-b1c7-e4a9effacb9a" providerId="ADAL" clId="{3882E994-8C32-1640-A3A9-F9F1D170B982}" dt="2019-09-09T12:13:39.634" v="799"/>
          <ac:spMkLst>
            <pc:docMk/>
            <pc:sldMk cId="2058611287" sldId="304"/>
            <ac:spMk id="41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3:09.848" v="792"/>
          <ac:spMkLst>
            <pc:docMk/>
            <pc:sldMk cId="2058611287" sldId="304"/>
            <ac:spMk id="42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3:09.848" v="792"/>
          <ac:spMkLst>
            <pc:docMk/>
            <pc:sldMk cId="2058611287" sldId="304"/>
            <ac:spMk id="43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3:39.634" v="799"/>
          <ac:spMkLst>
            <pc:docMk/>
            <pc:sldMk cId="2058611287" sldId="304"/>
            <ac:spMk id="44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3:39.634" v="799"/>
          <ac:spMkLst>
            <pc:docMk/>
            <pc:sldMk cId="2058611287" sldId="304"/>
            <ac:spMk id="45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18:28.622" v="878" actId="20577"/>
          <ac:spMkLst>
            <pc:docMk/>
            <pc:sldMk cId="2058611287" sldId="304"/>
            <ac:spMk id="46" creationId="{00000000-0000-0000-0000-000000000000}"/>
          </ac:spMkLst>
        </pc:spChg>
        <pc:spChg chg="add mod">
          <ac:chgData name="Gill Ritchie" userId="81acf980-0264-4e35-b1c7-e4a9effacb9a" providerId="ADAL" clId="{3882E994-8C32-1640-A3A9-F9F1D170B982}" dt="2019-09-09T12:16:11.938" v="846" actId="12789"/>
          <ac:spMkLst>
            <pc:docMk/>
            <pc:sldMk cId="2058611287" sldId="304"/>
            <ac:spMk id="47" creationId="{6FBEC178-70F8-6F47-BA1F-6C7045344D6A}"/>
          </ac:spMkLst>
        </pc:spChg>
        <pc:spChg chg="del">
          <ac:chgData name="Gill Ritchie" userId="81acf980-0264-4e35-b1c7-e4a9effacb9a" providerId="ADAL" clId="{3882E994-8C32-1640-A3A9-F9F1D170B982}" dt="2019-09-09T12:13:39.634" v="799"/>
          <ac:spMkLst>
            <pc:docMk/>
            <pc:sldMk cId="2058611287" sldId="304"/>
            <ac:spMk id="48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3:09.848" v="792"/>
          <ac:spMkLst>
            <pc:docMk/>
            <pc:sldMk cId="2058611287" sldId="304"/>
            <ac:spMk id="49" creationId="{00000000-0000-0000-0000-000000000000}"/>
          </ac:spMkLst>
        </pc:spChg>
        <pc:spChg chg="add mod">
          <ac:chgData name="Gill Ritchie" userId="81acf980-0264-4e35-b1c7-e4a9effacb9a" providerId="ADAL" clId="{3882E994-8C32-1640-A3A9-F9F1D170B982}" dt="2019-09-09T12:16:18.106" v="847" actId="12789"/>
          <ac:spMkLst>
            <pc:docMk/>
            <pc:sldMk cId="2058611287" sldId="304"/>
            <ac:spMk id="50" creationId="{6811C2F2-F799-B84E-94D5-79EC8F378C01}"/>
          </ac:spMkLst>
        </pc:spChg>
        <pc:spChg chg="del">
          <ac:chgData name="Gill Ritchie" userId="81acf980-0264-4e35-b1c7-e4a9effacb9a" providerId="ADAL" clId="{3882E994-8C32-1640-A3A9-F9F1D170B982}" dt="2019-09-09T12:13:09.848" v="792"/>
          <ac:spMkLst>
            <pc:docMk/>
            <pc:sldMk cId="2058611287" sldId="304"/>
            <ac:spMk id="51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18:25.660" v="876" actId="20577"/>
          <ac:spMkLst>
            <pc:docMk/>
            <pc:sldMk cId="2058611287" sldId="304"/>
            <ac:spMk id="52" creationId="{00000000-0000-0000-0000-000000000000}"/>
          </ac:spMkLst>
        </pc:spChg>
        <pc:spChg chg="add mod">
          <ac:chgData name="Gill Ritchie" userId="81acf980-0264-4e35-b1c7-e4a9effacb9a" providerId="ADAL" clId="{3882E994-8C32-1640-A3A9-F9F1D170B982}" dt="2019-09-09T12:16:24.478" v="848" actId="12789"/>
          <ac:spMkLst>
            <pc:docMk/>
            <pc:sldMk cId="2058611287" sldId="304"/>
            <ac:spMk id="53" creationId="{820D8484-A778-7E4C-89ED-2665DEA7DE12}"/>
          </ac:spMkLst>
        </pc:spChg>
        <pc:spChg chg="mod">
          <ac:chgData name="Gill Ritchie" userId="81acf980-0264-4e35-b1c7-e4a9effacb9a" providerId="ADAL" clId="{3882E994-8C32-1640-A3A9-F9F1D170B982}" dt="2019-09-09T12:18:23.322" v="874" actId="20577"/>
          <ac:spMkLst>
            <pc:docMk/>
            <pc:sldMk cId="2058611287" sldId="304"/>
            <ac:spMk id="54" creationId="{00000000-0000-0000-0000-000000000000}"/>
          </ac:spMkLst>
        </pc:spChg>
        <pc:spChg chg="add mod">
          <ac:chgData name="Gill Ritchie" userId="81acf980-0264-4e35-b1c7-e4a9effacb9a" providerId="ADAL" clId="{3882E994-8C32-1640-A3A9-F9F1D170B982}" dt="2019-09-09T12:16:30.732" v="849" actId="12789"/>
          <ac:spMkLst>
            <pc:docMk/>
            <pc:sldMk cId="2058611287" sldId="304"/>
            <ac:spMk id="55" creationId="{73218181-0F47-794D-A16B-E11B70B376B1}"/>
          </ac:spMkLst>
        </pc:spChg>
        <pc:spChg chg="mod">
          <ac:chgData name="Gill Ritchie" userId="81acf980-0264-4e35-b1c7-e4a9effacb9a" providerId="ADAL" clId="{3882E994-8C32-1640-A3A9-F9F1D170B982}" dt="2019-09-09T12:18:20.508" v="872" actId="20577"/>
          <ac:spMkLst>
            <pc:docMk/>
            <pc:sldMk cId="2058611287" sldId="304"/>
            <ac:spMk id="56" creationId="{05BEAF19-F95F-4896-A547-466D7802F340}"/>
          </ac:spMkLst>
        </pc:spChg>
        <pc:spChg chg="add mod">
          <ac:chgData name="Gill Ritchie" userId="81acf980-0264-4e35-b1c7-e4a9effacb9a" providerId="ADAL" clId="{3882E994-8C32-1640-A3A9-F9F1D170B982}" dt="2019-09-09T12:17:59.553" v="867" actId="12789"/>
          <ac:spMkLst>
            <pc:docMk/>
            <pc:sldMk cId="2058611287" sldId="304"/>
            <ac:spMk id="57" creationId="{960C80A3-E610-D24A-8794-DEE2C7C4E932}"/>
          </ac:spMkLst>
        </pc:spChg>
        <pc:spChg chg="add mod">
          <ac:chgData name="Gill Ritchie" userId="81acf980-0264-4e35-b1c7-e4a9effacb9a" providerId="ADAL" clId="{3882E994-8C32-1640-A3A9-F9F1D170B982}" dt="2019-09-09T12:18:04.719" v="868" actId="12789"/>
          <ac:spMkLst>
            <pc:docMk/>
            <pc:sldMk cId="2058611287" sldId="304"/>
            <ac:spMk id="58" creationId="{CA5E1D07-FAD0-724A-884E-0637FC0B3D49}"/>
          </ac:spMkLst>
        </pc:spChg>
        <pc:spChg chg="add mod">
          <ac:chgData name="Gill Ritchie" userId="81acf980-0264-4e35-b1c7-e4a9effacb9a" providerId="ADAL" clId="{3882E994-8C32-1640-A3A9-F9F1D170B982}" dt="2019-09-09T12:18:10.051" v="869" actId="12789"/>
          <ac:spMkLst>
            <pc:docMk/>
            <pc:sldMk cId="2058611287" sldId="304"/>
            <ac:spMk id="59" creationId="{C61BD574-920B-9342-BBC3-04EC9D4877B3}"/>
          </ac:spMkLst>
        </pc:spChg>
        <pc:spChg chg="add mod">
          <ac:chgData name="Gill Ritchie" userId="81acf980-0264-4e35-b1c7-e4a9effacb9a" providerId="ADAL" clId="{3882E994-8C32-1640-A3A9-F9F1D170B982}" dt="2019-09-09T12:18:15.572" v="870" actId="12789"/>
          <ac:spMkLst>
            <pc:docMk/>
            <pc:sldMk cId="2058611287" sldId="304"/>
            <ac:spMk id="60" creationId="{C2AA71E3-0394-2747-9E2B-F7C4BDA7B78B}"/>
          </ac:spMkLst>
        </pc:spChg>
        <pc:spChg chg="add">
          <ac:chgData name="Gill Ritchie" userId="81acf980-0264-4e35-b1c7-e4a9effacb9a" providerId="ADAL" clId="{3882E994-8C32-1640-A3A9-F9F1D170B982}" dt="2019-09-09T12:19:26.623" v="893"/>
          <ac:spMkLst>
            <pc:docMk/>
            <pc:sldMk cId="2058611287" sldId="304"/>
            <ac:spMk id="61" creationId="{82C9F857-88EF-384A-B2BC-802ABFBEC31B}"/>
          </ac:spMkLst>
        </pc:spChg>
        <pc:spChg chg="add">
          <ac:chgData name="Gill Ritchie" userId="81acf980-0264-4e35-b1c7-e4a9effacb9a" providerId="ADAL" clId="{3882E994-8C32-1640-A3A9-F9F1D170B982}" dt="2019-09-09T12:19:26.623" v="893"/>
          <ac:spMkLst>
            <pc:docMk/>
            <pc:sldMk cId="2058611287" sldId="304"/>
            <ac:spMk id="62" creationId="{03B7CBC5-86A8-0F43-86C8-E1A6C1B9E723}"/>
          </ac:spMkLst>
        </pc:spChg>
        <pc:spChg chg="mod">
          <ac:chgData name="Gill Ritchie" userId="81acf980-0264-4e35-b1c7-e4a9effacb9a" providerId="ADAL" clId="{3882E994-8C32-1640-A3A9-F9F1D170B982}" dt="2019-09-09T12:46:48.307" v="1397" actId="14100"/>
          <ac:spMkLst>
            <pc:docMk/>
            <pc:sldMk cId="2058611287" sldId="304"/>
            <ac:spMk id="103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47:29.459" v="1449" actId="1035"/>
          <ac:spMkLst>
            <pc:docMk/>
            <pc:sldMk cId="2058611287" sldId="304"/>
            <ac:spMk id="104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47:32.309" v="1450" actId="1035"/>
          <ac:spMkLst>
            <pc:docMk/>
            <pc:sldMk cId="2058611287" sldId="304"/>
            <ac:spMk id="106" creationId="{00000000-0000-0000-0000-000000000000}"/>
          </ac:spMkLst>
        </pc:spChg>
        <pc:picChg chg="mod">
          <ac:chgData name="Gill Ritchie" userId="81acf980-0264-4e35-b1c7-e4a9effacb9a" providerId="ADAL" clId="{3882E994-8C32-1640-A3A9-F9F1D170B982}" dt="2019-09-09T12:47:44.378" v="1452" actId="1076"/>
          <ac:picMkLst>
            <pc:docMk/>
            <pc:sldMk cId="2058611287" sldId="304"/>
            <ac:picMk id="3" creationId="{00000000-0000-0000-0000-000000000000}"/>
          </ac:picMkLst>
        </pc:picChg>
      </pc:sldChg>
      <pc:sldChg chg="addSp delSp modSp">
        <pc:chgData name="Gill Ritchie" userId="81acf980-0264-4e35-b1c7-e4a9effacb9a" providerId="ADAL" clId="{3882E994-8C32-1640-A3A9-F9F1D170B982}" dt="2019-09-09T12:49:08.429" v="1535" actId="1035"/>
        <pc:sldMkLst>
          <pc:docMk/>
          <pc:sldMk cId="560812902" sldId="306"/>
        </pc:sldMkLst>
        <pc:spChg chg="mod">
          <ac:chgData name="Gill Ritchie" userId="81acf980-0264-4e35-b1c7-e4a9effacb9a" providerId="ADAL" clId="{3882E994-8C32-1640-A3A9-F9F1D170B982}" dt="2019-09-09T12:21:25.611" v="918" actId="2711"/>
          <ac:spMkLst>
            <pc:docMk/>
            <pc:sldMk cId="560812902" sldId="306"/>
            <ac:spMk id="2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26:20.327" v="1035" actId="12789"/>
          <ac:spMkLst>
            <pc:docMk/>
            <pc:sldMk cId="560812902" sldId="306"/>
            <ac:spMk id="3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26:50.180" v="1040" actId="12789"/>
          <ac:spMkLst>
            <pc:docMk/>
            <pc:sldMk cId="560812902" sldId="306"/>
            <ac:spMk id="4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26:32.964" v="1037" actId="12789"/>
          <ac:spMkLst>
            <pc:docMk/>
            <pc:sldMk cId="560812902" sldId="306"/>
            <ac:spMk id="5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26:14.865" v="1034" actId="12789"/>
          <ac:spMkLst>
            <pc:docMk/>
            <pc:sldMk cId="560812902" sldId="306"/>
            <ac:spMk id="6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26:40.356" v="1038" actId="12789"/>
          <ac:spMkLst>
            <pc:docMk/>
            <pc:sldMk cId="560812902" sldId="306"/>
            <ac:spMk id="7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9:57.726" v="895"/>
          <ac:spMkLst>
            <pc:docMk/>
            <pc:sldMk cId="560812902" sldId="306"/>
            <ac:spMk id="21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9:57.726" v="895"/>
          <ac:spMkLst>
            <pc:docMk/>
            <pc:sldMk cId="560812902" sldId="306"/>
            <ac:spMk id="22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9:57.726" v="895"/>
          <ac:spMkLst>
            <pc:docMk/>
            <pc:sldMk cId="560812902" sldId="306"/>
            <ac:spMk id="23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9:57.726" v="895"/>
          <ac:spMkLst>
            <pc:docMk/>
            <pc:sldMk cId="560812902" sldId="306"/>
            <ac:spMk id="24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22:43.100" v="937" actId="1035"/>
          <ac:spMkLst>
            <pc:docMk/>
            <pc:sldMk cId="560812902" sldId="306"/>
            <ac:spMk id="27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23:19.077" v="991" actId="552"/>
          <ac:spMkLst>
            <pc:docMk/>
            <pc:sldMk cId="560812902" sldId="306"/>
            <ac:spMk id="28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48:26.141" v="1475" actId="14100"/>
          <ac:spMkLst>
            <pc:docMk/>
            <pc:sldMk cId="560812902" sldId="306"/>
            <ac:spMk id="31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23:34.576" v="993"/>
          <ac:spMkLst>
            <pc:docMk/>
            <pc:sldMk cId="560812902" sldId="306"/>
            <ac:spMk id="32" creationId="{816E3BD6-C3FE-429B-8500-C02376EC0508}"/>
          </ac:spMkLst>
        </pc:spChg>
        <pc:spChg chg="mod">
          <ac:chgData name="Gill Ritchie" userId="81acf980-0264-4e35-b1c7-e4a9effacb9a" providerId="ADAL" clId="{3882E994-8C32-1640-A3A9-F9F1D170B982}" dt="2019-09-09T12:49:08.429" v="1535" actId="1035"/>
          <ac:spMkLst>
            <pc:docMk/>
            <pc:sldMk cId="560812902" sldId="306"/>
            <ac:spMk id="33" creationId="{02099DEC-2D98-4311-8F92-B55E1AF0F5CF}"/>
          </ac:spMkLst>
        </pc:spChg>
        <pc:spChg chg="del">
          <ac:chgData name="Gill Ritchie" userId="81acf980-0264-4e35-b1c7-e4a9effacb9a" providerId="ADAL" clId="{3882E994-8C32-1640-A3A9-F9F1D170B982}" dt="2019-09-09T12:24:11.225" v="1001"/>
          <ac:spMkLst>
            <pc:docMk/>
            <pc:sldMk cId="560812902" sldId="306"/>
            <ac:spMk id="34" creationId="{00000000-0000-0000-0000-000000000000}"/>
          </ac:spMkLst>
        </pc:spChg>
        <pc:spChg chg="add mod">
          <ac:chgData name="Gill Ritchie" userId="81acf980-0264-4e35-b1c7-e4a9effacb9a" providerId="ADAL" clId="{3882E994-8C32-1640-A3A9-F9F1D170B982}" dt="2019-09-09T12:23:19.077" v="991" actId="552"/>
          <ac:spMkLst>
            <pc:docMk/>
            <pc:sldMk cId="560812902" sldId="306"/>
            <ac:spMk id="35" creationId="{54E0F3A4-F6D2-7B4D-8149-43B6A9E34ED6}"/>
          </ac:spMkLst>
        </pc:spChg>
        <pc:spChg chg="add mod">
          <ac:chgData name="Gill Ritchie" userId="81acf980-0264-4e35-b1c7-e4a9effacb9a" providerId="ADAL" clId="{3882E994-8C32-1640-A3A9-F9F1D170B982}" dt="2019-09-09T12:23:19.077" v="991" actId="552"/>
          <ac:spMkLst>
            <pc:docMk/>
            <pc:sldMk cId="560812902" sldId="306"/>
            <ac:spMk id="36" creationId="{DABBE2F5-D6E3-1040-943B-132C351D77D7}"/>
          </ac:spMkLst>
        </pc:spChg>
        <pc:spChg chg="add mod">
          <ac:chgData name="Gill Ritchie" userId="81acf980-0264-4e35-b1c7-e4a9effacb9a" providerId="ADAL" clId="{3882E994-8C32-1640-A3A9-F9F1D170B982}" dt="2019-09-09T12:23:19.077" v="991" actId="552"/>
          <ac:spMkLst>
            <pc:docMk/>
            <pc:sldMk cId="560812902" sldId="306"/>
            <ac:spMk id="37" creationId="{2B6E9EC4-E5A1-0D45-871C-836ECB50D199}"/>
          </ac:spMkLst>
        </pc:spChg>
        <pc:spChg chg="add mod">
          <ac:chgData name="Gill Ritchie" userId="81acf980-0264-4e35-b1c7-e4a9effacb9a" providerId="ADAL" clId="{3882E994-8C32-1640-A3A9-F9F1D170B982}" dt="2019-09-09T12:23:19.077" v="991" actId="552"/>
          <ac:spMkLst>
            <pc:docMk/>
            <pc:sldMk cId="560812902" sldId="306"/>
            <ac:spMk id="38" creationId="{8AE07A99-C1A8-C048-BB42-E20B2DF1E3E4}"/>
          </ac:spMkLst>
        </pc:spChg>
        <pc:spChg chg="add mod">
          <ac:chgData name="Gill Ritchie" userId="81acf980-0264-4e35-b1c7-e4a9effacb9a" providerId="ADAL" clId="{3882E994-8C32-1640-A3A9-F9F1D170B982}" dt="2019-09-09T12:26:14.865" v="1034" actId="12789"/>
          <ac:spMkLst>
            <pc:docMk/>
            <pc:sldMk cId="560812902" sldId="306"/>
            <ac:spMk id="39" creationId="{769F7BAD-E890-2D47-8E85-E3AAC135FB89}"/>
          </ac:spMkLst>
        </pc:spChg>
        <pc:spChg chg="add mod">
          <ac:chgData name="Gill Ritchie" userId="81acf980-0264-4e35-b1c7-e4a9effacb9a" providerId="ADAL" clId="{3882E994-8C32-1640-A3A9-F9F1D170B982}" dt="2019-09-09T12:26:20.327" v="1035" actId="12789"/>
          <ac:spMkLst>
            <pc:docMk/>
            <pc:sldMk cId="560812902" sldId="306"/>
            <ac:spMk id="40" creationId="{182D42D8-DBCA-5647-8638-EF2090A7D4B2}"/>
          </ac:spMkLst>
        </pc:spChg>
        <pc:spChg chg="add mod">
          <ac:chgData name="Gill Ritchie" userId="81acf980-0264-4e35-b1c7-e4a9effacb9a" providerId="ADAL" clId="{3882E994-8C32-1640-A3A9-F9F1D170B982}" dt="2019-09-09T12:26:50.180" v="1040" actId="12789"/>
          <ac:spMkLst>
            <pc:docMk/>
            <pc:sldMk cId="560812902" sldId="306"/>
            <ac:spMk id="41" creationId="{0927350D-BAB2-BE45-BE85-870A1B9A7696}"/>
          </ac:spMkLst>
        </pc:spChg>
        <pc:spChg chg="add mod">
          <ac:chgData name="Gill Ritchie" userId="81acf980-0264-4e35-b1c7-e4a9effacb9a" providerId="ADAL" clId="{3882E994-8C32-1640-A3A9-F9F1D170B982}" dt="2019-09-09T12:26:32.964" v="1037" actId="12789"/>
          <ac:spMkLst>
            <pc:docMk/>
            <pc:sldMk cId="560812902" sldId="306"/>
            <ac:spMk id="42" creationId="{91507FA2-3011-1445-AA66-89330FBEBB2B}"/>
          </ac:spMkLst>
        </pc:spChg>
        <pc:spChg chg="del">
          <ac:chgData name="Gill Ritchie" userId="81acf980-0264-4e35-b1c7-e4a9effacb9a" providerId="ADAL" clId="{3882E994-8C32-1640-A3A9-F9F1D170B982}" dt="2019-09-09T12:19:50.055" v="894"/>
          <ac:spMkLst>
            <pc:docMk/>
            <pc:sldMk cId="560812902" sldId="306"/>
            <ac:spMk id="43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9:50.055" v="894"/>
          <ac:spMkLst>
            <pc:docMk/>
            <pc:sldMk cId="560812902" sldId="306"/>
            <ac:spMk id="44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9:50.055" v="894"/>
          <ac:spMkLst>
            <pc:docMk/>
            <pc:sldMk cId="560812902" sldId="306"/>
            <ac:spMk id="45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9:50.055" v="894"/>
          <ac:spMkLst>
            <pc:docMk/>
            <pc:sldMk cId="560812902" sldId="306"/>
            <ac:spMk id="46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9:50.055" v="894"/>
          <ac:spMkLst>
            <pc:docMk/>
            <pc:sldMk cId="560812902" sldId="306"/>
            <ac:spMk id="47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9:50.055" v="894"/>
          <ac:spMkLst>
            <pc:docMk/>
            <pc:sldMk cId="560812902" sldId="306"/>
            <ac:spMk id="48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9:50.055" v="894"/>
          <ac:spMkLst>
            <pc:docMk/>
            <pc:sldMk cId="560812902" sldId="306"/>
            <ac:spMk id="49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19:50.055" v="894"/>
          <ac:spMkLst>
            <pc:docMk/>
            <pc:sldMk cId="560812902" sldId="306"/>
            <ac:spMk id="50" creationId="{00000000-0000-0000-0000-000000000000}"/>
          </ac:spMkLst>
        </pc:spChg>
        <pc:spChg chg="add mod">
          <ac:chgData name="Gill Ritchie" userId="81acf980-0264-4e35-b1c7-e4a9effacb9a" providerId="ADAL" clId="{3882E994-8C32-1640-A3A9-F9F1D170B982}" dt="2019-09-09T12:26:40.356" v="1038" actId="12789"/>
          <ac:spMkLst>
            <pc:docMk/>
            <pc:sldMk cId="560812902" sldId="306"/>
            <ac:spMk id="51" creationId="{CD2F2027-9BF8-5949-A7D0-FC5DD33652F6}"/>
          </ac:spMkLst>
        </pc:spChg>
        <pc:spChg chg="add mod">
          <ac:chgData name="Gill Ritchie" userId="81acf980-0264-4e35-b1c7-e4a9effacb9a" providerId="ADAL" clId="{3882E994-8C32-1640-A3A9-F9F1D170B982}" dt="2019-09-09T12:34:43.199" v="1155" actId="1036"/>
          <ac:spMkLst>
            <pc:docMk/>
            <pc:sldMk cId="560812902" sldId="306"/>
            <ac:spMk id="52" creationId="{3C036BCF-BA85-394B-A09E-2092084DBC3E}"/>
          </ac:spMkLst>
        </pc:spChg>
        <pc:spChg chg="del">
          <ac:chgData name="Gill Ritchie" userId="81acf980-0264-4e35-b1c7-e4a9effacb9a" providerId="ADAL" clId="{3882E994-8C32-1640-A3A9-F9F1D170B982}" dt="2019-09-09T12:24:11.225" v="1001"/>
          <ac:spMkLst>
            <pc:docMk/>
            <pc:sldMk cId="560812902" sldId="306"/>
            <ac:spMk id="53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24:11.225" v="1001"/>
          <ac:spMkLst>
            <pc:docMk/>
            <pc:sldMk cId="560812902" sldId="306"/>
            <ac:spMk id="54" creationId="{00000000-0000-0000-0000-000000000000}"/>
          </ac:spMkLst>
        </pc:spChg>
        <pc:spChg chg="add mod">
          <ac:chgData name="Gill Ritchie" userId="81acf980-0264-4e35-b1c7-e4a9effacb9a" providerId="ADAL" clId="{3882E994-8C32-1640-A3A9-F9F1D170B982}" dt="2019-09-09T12:34:43.199" v="1155" actId="1036"/>
          <ac:spMkLst>
            <pc:docMk/>
            <pc:sldMk cId="560812902" sldId="306"/>
            <ac:spMk id="55" creationId="{A140DB36-9CE6-2F49-B23C-4C22540256ED}"/>
          </ac:spMkLst>
        </pc:spChg>
        <pc:spChg chg="del">
          <ac:chgData name="Gill Ritchie" userId="81acf980-0264-4e35-b1c7-e4a9effacb9a" providerId="ADAL" clId="{3882E994-8C32-1640-A3A9-F9F1D170B982}" dt="2019-09-09T12:24:11.225" v="1001"/>
          <ac:spMkLst>
            <pc:docMk/>
            <pc:sldMk cId="560812902" sldId="306"/>
            <ac:spMk id="57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24:11.225" v="1001"/>
          <ac:spMkLst>
            <pc:docMk/>
            <pc:sldMk cId="560812902" sldId="306"/>
            <ac:spMk id="58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23:34.576" v="993"/>
          <ac:spMkLst>
            <pc:docMk/>
            <pc:sldMk cId="560812902" sldId="306"/>
            <ac:spMk id="60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48:17.266" v="1466" actId="14100"/>
          <ac:spMkLst>
            <pc:docMk/>
            <pc:sldMk cId="560812902" sldId="306"/>
            <ac:spMk id="103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48:48.563" v="1504" actId="1036"/>
          <ac:spMkLst>
            <pc:docMk/>
            <pc:sldMk cId="560812902" sldId="306"/>
            <ac:spMk id="104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48:54.068" v="1510" actId="1038"/>
          <ac:spMkLst>
            <pc:docMk/>
            <pc:sldMk cId="560812902" sldId="306"/>
            <ac:spMk id="106" creationId="{00000000-0000-0000-0000-000000000000}"/>
          </ac:spMkLst>
        </pc:spChg>
        <pc:picChg chg="mod">
          <ac:chgData name="Gill Ritchie" userId="81acf980-0264-4e35-b1c7-e4a9effacb9a" providerId="ADAL" clId="{3882E994-8C32-1640-A3A9-F9F1D170B982}" dt="2019-09-09T12:49:03.875" v="1529" actId="1035"/>
          <ac:picMkLst>
            <pc:docMk/>
            <pc:sldMk cId="560812902" sldId="306"/>
            <ac:picMk id="8" creationId="{00000000-0000-0000-0000-000000000000}"/>
          </ac:picMkLst>
        </pc:picChg>
      </pc:sldChg>
      <pc:sldChg chg="addSp delSp modSp">
        <pc:chgData name="Gill Ritchie" userId="81acf980-0264-4e35-b1c7-e4a9effacb9a" providerId="ADAL" clId="{3882E994-8C32-1640-A3A9-F9F1D170B982}" dt="2019-09-09T12:50:32.260" v="1609" actId="1035"/>
        <pc:sldMkLst>
          <pc:docMk/>
          <pc:sldMk cId="2381011708" sldId="308"/>
        </pc:sldMkLst>
        <pc:spChg chg="mod">
          <ac:chgData name="Gill Ritchie" userId="81acf980-0264-4e35-b1c7-e4a9effacb9a" providerId="ADAL" clId="{3882E994-8C32-1640-A3A9-F9F1D170B982}" dt="2019-09-09T12:28:14.598" v="1048" actId="2711"/>
          <ac:spMkLst>
            <pc:docMk/>
            <pc:sldMk cId="2381011708" sldId="308"/>
            <ac:spMk id="2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33:49.429" v="1125" actId="12789"/>
          <ac:spMkLst>
            <pc:docMk/>
            <pc:sldMk cId="2381011708" sldId="308"/>
            <ac:spMk id="3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33:55.199" v="1126" actId="12789"/>
          <ac:spMkLst>
            <pc:docMk/>
            <pc:sldMk cId="2381011708" sldId="308"/>
            <ac:spMk id="4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33:42.772" v="1124" actId="12789"/>
          <ac:spMkLst>
            <pc:docMk/>
            <pc:sldMk cId="2381011708" sldId="308"/>
            <ac:spMk id="6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34:01.475" v="1127" actId="12789"/>
          <ac:spMkLst>
            <pc:docMk/>
            <pc:sldMk cId="2381011708" sldId="308"/>
            <ac:spMk id="7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34:07.137" v="1128" actId="12789"/>
          <ac:spMkLst>
            <pc:docMk/>
            <pc:sldMk cId="2381011708" sldId="308"/>
            <ac:spMk id="9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32:43.903" v="1112" actId="1035"/>
          <ac:spMkLst>
            <pc:docMk/>
            <pc:sldMk cId="2381011708" sldId="308"/>
            <ac:spMk id="22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28:07.366" v="1047"/>
          <ac:spMkLst>
            <pc:docMk/>
            <pc:sldMk cId="2381011708" sldId="308"/>
            <ac:spMk id="23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28:07.366" v="1047"/>
          <ac:spMkLst>
            <pc:docMk/>
            <pc:sldMk cId="2381011708" sldId="308"/>
            <ac:spMk id="24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28:07.366" v="1047"/>
          <ac:spMkLst>
            <pc:docMk/>
            <pc:sldMk cId="2381011708" sldId="308"/>
            <ac:spMk id="25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28:07.366" v="1047"/>
          <ac:spMkLst>
            <pc:docMk/>
            <pc:sldMk cId="2381011708" sldId="308"/>
            <ac:spMk id="26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28:07.366" v="1047"/>
          <ac:spMkLst>
            <pc:docMk/>
            <pc:sldMk cId="2381011708" sldId="308"/>
            <ac:spMk id="27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28:07.366" v="1047"/>
          <ac:spMkLst>
            <pc:docMk/>
            <pc:sldMk cId="2381011708" sldId="308"/>
            <ac:spMk id="28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28:07.366" v="1047"/>
          <ac:spMkLst>
            <pc:docMk/>
            <pc:sldMk cId="2381011708" sldId="308"/>
            <ac:spMk id="29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28:07.366" v="1047"/>
          <ac:spMkLst>
            <pc:docMk/>
            <pc:sldMk cId="2381011708" sldId="308"/>
            <ac:spMk id="30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49:39.759" v="1557" actId="14100"/>
          <ac:spMkLst>
            <pc:docMk/>
            <pc:sldMk cId="2381011708" sldId="308"/>
            <ac:spMk id="31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28:07.366" v="1047"/>
          <ac:spMkLst>
            <pc:docMk/>
            <pc:sldMk cId="2381011708" sldId="308"/>
            <ac:spMk id="32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28:07.366" v="1047"/>
          <ac:spMkLst>
            <pc:docMk/>
            <pc:sldMk cId="2381011708" sldId="308"/>
            <ac:spMk id="33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28:07.366" v="1047"/>
          <ac:spMkLst>
            <pc:docMk/>
            <pc:sldMk cId="2381011708" sldId="308"/>
            <ac:spMk id="34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28:35.577" v="1052" actId="255"/>
          <ac:spMkLst>
            <pc:docMk/>
            <pc:sldMk cId="2381011708" sldId="308"/>
            <ac:spMk id="35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30:03.169" v="1068"/>
          <ac:spMkLst>
            <pc:docMk/>
            <pc:sldMk cId="2381011708" sldId="308"/>
            <ac:spMk id="36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50:28.509" v="1604" actId="1035"/>
          <ac:spMkLst>
            <pc:docMk/>
            <pc:sldMk cId="2381011708" sldId="308"/>
            <ac:spMk id="37" creationId="{02099DEC-2D98-4311-8F92-B55E1AF0F5CF}"/>
          </ac:spMkLst>
        </pc:spChg>
        <pc:spChg chg="add mod">
          <ac:chgData name="Gill Ritchie" userId="81acf980-0264-4e35-b1c7-e4a9effacb9a" providerId="ADAL" clId="{3882E994-8C32-1640-A3A9-F9F1D170B982}" dt="2019-09-09T12:32:43.903" v="1112" actId="1035"/>
          <ac:spMkLst>
            <pc:docMk/>
            <pc:sldMk cId="2381011708" sldId="308"/>
            <ac:spMk id="38" creationId="{4F636571-38E9-2B4E-97AE-6EDA9CC4852D}"/>
          </ac:spMkLst>
        </pc:spChg>
        <pc:spChg chg="add mod">
          <ac:chgData name="Gill Ritchie" userId="81acf980-0264-4e35-b1c7-e4a9effacb9a" providerId="ADAL" clId="{3882E994-8C32-1640-A3A9-F9F1D170B982}" dt="2019-09-09T12:32:43.903" v="1112" actId="1035"/>
          <ac:spMkLst>
            <pc:docMk/>
            <pc:sldMk cId="2381011708" sldId="308"/>
            <ac:spMk id="39" creationId="{F85C7976-1736-7F49-8CB2-4CC0DDAED5E5}"/>
          </ac:spMkLst>
        </pc:spChg>
        <pc:spChg chg="del">
          <ac:chgData name="Gill Ritchie" userId="81acf980-0264-4e35-b1c7-e4a9effacb9a" providerId="ADAL" clId="{3882E994-8C32-1640-A3A9-F9F1D170B982}" dt="2019-09-09T12:30:03.169" v="1068"/>
          <ac:spMkLst>
            <pc:docMk/>
            <pc:sldMk cId="2381011708" sldId="308"/>
            <ac:spMk id="40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30:03.169" v="1068"/>
          <ac:spMkLst>
            <pc:docMk/>
            <pc:sldMk cId="2381011708" sldId="308"/>
            <ac:spMk id="41" creationId="{00000000-0000-0000-0000-000000000000}"/>
          </ac:spMkLst>
        </pc:spChg>
        <pc:spChg chg="add mod">
          <ac:chgData name="Gill Ritchie" userId="81acf980-0264-4e35-b1c7-e4a9effacb9a" providerId="ADAL" clId="{3882E994-8C32-1640-A3A9-F9F1D170B982}" dt="2019-09-09T12:32:43.903" v="1112" actId="1035"/>
          <ac:spMkLst>
            <pc:docMk/>
            <pc:sldMk cId="2381011708" sldId="308"/>
            <ac:spMk id="42" creationId="{08EB35B4-0CCE-DB44-BDC6-38873FDC5B49}"/>
          </ac:spMkLst>
        </pc:spChg>
        <pc:spChg chg="add mod">
          <ac:chgData name="Gill Ritchie" userId="81acf980-0264-4e35-b1c7-e4a9effacb9a" providerId="ADAL" clId="{3882E994-8C32-1640-A3A9-F9F1D170B982}" dt="2019-09-09T12:32:43.903" v="1112" actId="1035"/>
          <ac:spMkLst>
            <pc:docMk/>
            <pc:sldMk cId="2381011708" sldId="308"/>
            <ac:spMk id="43" creationId="{50996759-878B-D943-9A50-458CA18B735A}"/>
          </ac:spMkLst>
        </pc:spChg>
        <pc:spChg chg="add mod">
          <ac:chgData name="Gill Ritchie" userId="81acf980-0264-4e35-b1c7-e4a9effacb9a" providerId="ADAL" clId="{3882E994-8C32-1640-A3A9-F9F1D170B982}" dt="2019-09-09T12:32:43.903" v="1112" actId="1035"/>
          <ac:spMkLst>
            <pc:docMk/>
            <pc:sldMk cId="2381011708" sldId="308"/>
            <ac:spMk id="44" creationId="{0E04835C-CBDF-3440-8E59-0E26F01C1A92}"/>
          </ac:spMkLst>
        </pc:spChg>
        <pc:spChg chg="del">
          <ac:chgData name="Gill Ritchie" userId="81acf980-0264-4e35-b1c7-e4a9effacb9a" providerId="ADAL" clId="{3882E994-8C32-1640-A3A9-F9F1D170B982}" dt="2019-09-09T12:30:03.169" v="1068"/>
          <ac:spMkLst>
            <pc:docMk/>
            <pc:sldMk cId="2381011708" sldId="308"/>
            <ac:spMk id="45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30:03.169" v="1068"/>
          <ac:spMkLst>
            <pc:docMk/>
            <pc:sldMk cId="2381011708" sldId="308"/>
            <ac:spMk id="46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30:03.169" v="1068"/>
          <ac:spMkLst>
            <pc:docMk/>
            <pc:sldMk cId="2381011708" sldId="308"/>
            <ac:spMk id="47" creationId="{00000000-0000-0000-0000-000000000000}"/>
          </ac:spMkLst>
        </pc:spChg>
        <pc:spChg chg="del">
          <ac:chgData name="Gill Ritchie" userId="81acf980-0264-4e35-b1c7-e4a9effacb9a" providerId="ADAL" clId="{3882E994-8C32-1640-A3A9-F9F1D170B982}" dt="2019-09-09T12:30:03.169" v="1068"/>
          <ac:spMkLst>
            <pc:docMk/>
            <pc:sldMk cId="2381011708" sldId="308"/>
            <ac:spMk id="48" creationId="{00000000-0000-0000-0000-000000000000}"/>
          </ac:spMkLst>
        </pc:spChg>
        <pc:spChg chg="add mod">
          <ac:chgData name="Gill Ritchie" userId="81acf980-0264-4e35-b1c7-e4a9effacb9a" providerId="ADAL" clId="{3882E994-8C32-1640-A3A9-F9F1D170B982}" dt="2019-09-09T12:32:43.903" v="1112" actId="1035"/>
          <ac:spMkLst>
            <pc:docMk/>
            <pc:sldMk cId="2381011708" sldId="308"/>
            <ac:spMk id="49" creationId="{2BD679DB-3714-3448-AB42-3484AF5B60B9}"/>
          </ac:spMkLst>
        </pc:spChg>
        <pc:spChg chg="add mod">
          <ac:chgData name="Gill Ritchie" userId="81acf980-0264-4e35-b1c7-e4a9effacb9a" providerId="ADAL" clId="{3882E994-8C32-1640-A3A9-F9F1D170B982}" dt="2019-09-09T12:32:43.903" v="1112" actId="1035"/>
          <ac:spMkLst>
            <pc:docMk/>
            <pc:sldMk cId="2381011708" sldId="308"/>
            <ac:spMk id="50" creationId="{333A6078-E6D8-B641-882C-D73E6F08648A}"/>
          </ac:spMkLst>
        </pc:spChg>
        <pc:spChg chg="add mod">
          <ac:chgData name="Gill Ritchie" userId="81acf980-0264-4e35-b1c7-e4a9effacb9a" providerId="ADAL" clId="{3882E994-8C32-1640-A3A9-F9F1D170B982}" dt="2019-09-09T12:32:43.903" v="1112" actId="1035"/>
          <ac:spMkLst>
            <pc:docMk/>
            <pc:sldMk cId="2381011708" sldId="308"/>
            <ac:spMk id="51" creationId="{001C7E77-4085-C844-B321-4BA2758896CC}"/>
          </ac:spMkLst>
        </pc:spChg>
        <pc:spChg chg="add mod">
          <ac:chgData name="Gill Ritchie" userId="81acf980-0264-4e35-b1c7-e4a9effacb9a" providerId="ADAL" clId="{3882E994-8C32-1640-A3A9-F9F1D170B982}" dt="2019-09-09T12:32:43.903" v="1112" actId="1035"/>
          <ac:spMkLst>
            <pc:docMk/>
            <pc:sldMk cId="2381011708" sldId="308"/>
            <ac:spMk id="52" creationId="{5D0CFC14-C136-8041-A910-6333FAD06158}"/>
          </ac:spMkLst>
        </pc:spChg>
        <pc:spChg chg="add mod">
          <ac:chgData name="Gill Ritchie" userId="81acf980-0264-4e35-b1c7-e4a9effacb9a" providerId="ADAL" clId="{3882E994-8C32-1640-A3A9-F9F1D170B982}" dt="2019-09-09T12:33:42.772" v="1124" actId="12789"/>
          <ac:spMkLst>
            <pc:docMk/>
            <pc:sldMk cId="2381011708" sldId="308"/>
            <ac:spMk id="53" creationId="{75D21C2F-6DC9-3343-89CC-2FCC908F7167}"/>
          </ac:spMkLst>
        </pc:spChg>
        <pc:spChg chg="add mod">
          <ac:chgData name="Gill Ritchie" userId="81acf980-0264-4e35-b1c7-e4a9effacb9a" providerId="ADAL" clId="{3882E994-8C32-1640-A3A9-F9F1D170B982}" dt="2019-09-09T12:33:49.429" v="1125" actId="12789"/>
          <ac:spMkLst>
            <pc:docMk/>
            <pc:sldMk cId="2381011708" sldId="308"/>
            <ac:spMk id="54" creationId="{AB278004-6125-5045-8B03-3CCA276BE2F1}"/>
          </ac:spMkLst>
        </pc:spChg>
        <pc:spChg chg="add mod">
          <ac:chgData name="Gill Ritchie" userId="81acf980-0264-4e35-b1c7-e4a9effacb9a" providerId="ADAL" clId="{3882E994-8C32-1640-A3A9-F9F1D170B982}" dt="2019-09-09T12:33:55.199" v="1126" actId="12789"/>
          <ac:spMkLst>
            <pc:docMk/>
            <pc:sldMk cId="2381011708" sldId="308"/>
            <ac:spMk id="55" creationId="{FED21E29-CAA4-4C4B-BDD2-AA941165D329}"/>
          </ac:spMkLst>
        </pc:spChg>
        <pc:spChg chg="add mod">
          <ac:chgData name="Gill Ritchie" userId="81acf980-0264-4e35-b1c7-e4a9effacb9a" providerId="ADAL" clId="{3882E994-8C32-1640-A3A9-F9F1D170B982}" dt="2019-09-09T12:34:01.475" v="1127" actId="12789"/>
          <ac:spMkLst>
            <pc:docMk/>
            <pc:sldMk cId="2381011708" sldId="308"/>
            <ac:spMk id="56" creationId="{DD4BCF67-303F-7D4C-9406-AED760763A01}"/>
          </ac:spMkLst>
        </pc:spChg>
        <pc:spChg chg="add mod">
          <ac:chgData name="Gill Ritchie" userId="81acf980-0264-4e35-b1c7-e4a9effacb9a" providerId="ADAL" clId="{3882E994-8C32-1640-A3A9-F9F1D170B982}" dt="2019-09-09T12:34:07.137" v="1128" actId="12789"/>
          <ac:spMkLst>
            <pc:docMk/>
            <pc:sldMk cId="2381011708" sldId="308"/>
            <ac:spMk id="57" creationId="{C1D9BFA7-9D7C-F142-B7AA-1940D772B7FC}"/>
          </ac:spMkLst>
        </pc:spChg>
        <pc:spChg chg="add mod">
          <ac:chgData name="Gill Ritchie" userId="81acf980-0264-4e35-b1c7-e4a9effacb9a" providerId="ADAL" clId="{3882E994-8C32-1640-A3A9-F9F1D170B982}" dt="2019-09-09T12:34:31.524" v="1145" actId="1036"/>
          <ac:spMkLst>
            <pc:docMk/>
            <pc:sldMk cId="2381011708" sldId="308"/>
            <ac:spMk id="58" creationId="{F183034A-1209-2F42-844C-C7A08137D867}"/>
          </ac:spMkLst>
        </pc:spChg>
        <pc:spChg chg="add mod">
          <ac:chgData name="Gill Ritchie" userId="81acf980-0264-4e35-b1c7-e4a9effacb9a" providerId="ADAL" clId="{3882E994-8C32-1640-A3A9-F9F1D170B982}" dt="2019-09-09T12:34:31.524" v="1145" actId="1036"/>
          <ac:spMkLst>
            <pc:docMk/>
            <pc:sldMk cId="2381011708" sldId="308"/>
            <ac:spMk id="59" creationId="{89021F07-1A0D-DF45-8293-AADD6A9E510E}"/>
          </ac:spMkLst>
        </pc:spChg>
        <pc:spChg chg="mod">
          <ac:chgData name="Gill Ritchie" userId="81acf980-0264-4e35-b1c7-e4a9effacb9a" providerId="ADAL" clId="{3882E994-8C32-1640-A3A9-F9F1D170B982}" dt="2019-09-09T12:49:30.344" v="1548" actId="14100"/>
          <ac:spMkLst>
            <pc:docMk/>
            <pc:sldMk cId="2381011708" sldId="308"/>
            <ac:spMk id="103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50:20.608" v="1597" actId="1036"/>
          <ac:spMkLst>
            <pc:docMk/>
            <pc:sldMk cId="2381011708" sldId="308"/>
            <ac:spMk id="104" creationId="{00000000-0000-0000-0000-000000000000}"/>
          </ac:spMkLst>
        </pc:spChg>
        <pc:spChg chg="mod">
          <ac:chgData name="Gill Ritchie" userId="81acf980-0264-4e35-b1c7-e4a9effacb9a" providerId="ADAL" clId="{3882E994-8C32-1640-A3A9-F9F1D170B982}" dt="2019-09-09T12:50:03.391" v="1591" actId="1038"/>
          <ac:spMkLst>
            <pc:docMk/>
            <pc:sldMk cId="2381011708" sldId="308"/>
            <ac:spMk id="106" creationId="{00000000-0000-0000-0000-000000000000}"/>
          </ac:spMkLst>
        </pc:spChg>
        <pc:picChg chg="mod">
          <ac:chgData name="Gill Ritchie" userId="81acf980-0264-4e35-b1c7-e4a9effacb9a" providerId="ADAL" clId="{3882E994-8C32-1640-A3A9-F9F1D170B982}" dt="2019-09-09T12:50:32.260" v="1609" actId="1035"/>
          <ac:picMkLst>
            <pc:docMk/>
            <pc:sldMk cId="2381011708" sldId="308"/>
            <ac:picMk id="10" creationId="{00000000-0000-0000-0000-00000000000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075567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D493A4-3FDE-4DB3-8D4E-6231DF3D3DAA}" type="datetime7">
              <a:rPr lang="en-GB" smtClean="0"/>
              <a:t>Sep-19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3013"/>
            <a:ext cx="44751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6313"/>
            <a:ext cx="5443537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A3A4F2-8174-4E30-845C-3D5251375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79070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8431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708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4939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ED5FE-8356-43A7-BC78-D04F51E533A0}" type="datetime7">
              <a:rPr lang="en-GB" smtClean="0"/>
              <a:t>Sep-19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986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AC48-3D61-4A27-A98E-31E0F96E9529}" type="datetime7">
              <a:rPr lang="en-GB" smtClean="0"/>
              <a:t>Sep-19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049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75A8-82EB-4F78-B93C-4FB1EE185BD1}" type="datetime7">
              <a:rPr lang="en-GB" smtClean="0"/>
              <a:t>Sep-19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798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05D-EFA9-493D-AB70-E2CBEB4BBAFB}" type="datetime7">
              <a:rPr lang="en-GB" smtClean="0"/>
              <a:t>Sep-19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821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664FA-A71E-4B6E-B143-E98FDC2A2E9F}" type="datetime7">
              <a:rPr lang="en-GB" smtClean="0"/>
              <a:t>Sep-19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849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48F95-6370-457A-A538-56DD90CD66F4}" type="datetime7">
              <a:rPr lang="en-GB" smtClean="0"/>
              <a:t>Sep-19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424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0D79-90ED-46A9-A4E5-7407014A4B11}" type="datetime7">
              <a:rPr lang="en-GB" smtClean="0"/>
              <a:t>Sep-19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763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36FF9-4DBB-4444-90D6-F8C13AFD3E02}" type="datetime7">
              <a:rPr lang="en-GB" smtClean="0"/>
              <a:t>Sep-19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440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D4947-7D14-4C7A-91B1-BE7EF24EC46B}" type="datetime7">
              <a:rPr lang="en-GB" smtClean="0"/>
              <a:t>Sep-19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47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0F22B-3485-4AF1-8FCA-0E9C24AA54C2}" type="datetime7">
              <a:rPr lang="en-GB" smtClean="0"/>
              <a:t>Sep-19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39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98EA6-082B-440D-8C97-C1945CC7F5C7}" type="datetime7">
              <a:rPr lang="en-GB" smtClean="0"/>
              <a:t>Sep-19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02FF6-C3CA-4071-A46A-383B9E73E6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60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CC63D-2319-4114-83DF-C8AC13622500}" type="datetime7">
              <a:rPr lang="en-GB" smtClean="0"/>
              <a:t>Sep-19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02FF6-C3CA-4071-A46A-383B9E73E6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700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1F5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0000" y="720000"/>
            <a:ext cx="6266064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Acquisition</a:t>
            </a:r>
            <a:endParaRPr lang="en-GB" sz="66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0000" y="3237446"/>
            <a:ext cx="1118507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through acquisition is what learners are doing when they are listening to a lecture or podcast, reading from books or websites, and watching demos or videos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08ED9C8-FD7E-8C49-89F1-270DAFF91D9C}"/>
              </a:ext>
            </a:extLst>
          </p:cNvPr>
          <p:cNvGrpSpPr/>
          <p:nvPr/>
        </p:nvGrpSpPr>
        <p:grpSpPr>
          <a:xfrm>
            <a:off x="810000" y="8259250"/>
            <a:ext cx="11171078" cy="736600"/>
            <a:chOff x="810000" y="8259250"/>
            <a:chExt cx="11171078" cy="736600"/>
          </a:xfrm>
        </p:grpSpPr>
        <p:pic>
          <p:nvPicPr>
            <p:cNvPr id="7" name="Picture 6" descr="http://mirrors.creativecommons.org/presskit/buttons/88x31/png/by-nc-sa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0000" y="8357550"/>
              <a:ext cx="1541078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5" descr="A close up of a logo&#10;&#10;Description automatically generated">
              <a:extLst>
                <a:ext uri="{FF2B5EF4-FFF2-40B4-BE49-F238E27FC236}">
                  <a16:creationId xmlns:a16="http://schemas.microsoft.com/office/drawing/2014/main" id="{DC4AB90D-A02D-DC44-9BF6-B9B14DB28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0000" y="8259250"/>
              <a:ext cx="2755900" cy="7366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DE2F9AA-A5E1-424B-B9F4-E9F3ABBBA3CC}"/>
                </a:ext>
              </a:extLst>
            </p:cNvPr>
            <p:cNvSpPr txBox="1"/>
            <p:nvPr/>
          </p:nvSpPr>
          <p:spPr>
            <a:xfrm>
              <a:off x="7076064" y="8396070"/>
              <a:ext cx="33639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Adapted from ABC Learning Design method Clive Young and </a:t>
              </a:r>
              <a:r>
                <a:rPr lang="en-GB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Natasa</a:t>
              </a:r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 Perovic, UCL.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30897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A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0000" y="720000"/>
            <a:ext cx="495472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Production</a:t>
            </a:r>
            <a:endParaRPr lang="en-GB" sz="66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0000" y="2828194"/>
            <a:ext cx="1118507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through production is the way the teacher motivates the learner to consolidate what they have learned by articulating their current conceptual understanding and how they used it in practice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52E2754-6E57-544B-8FA5-A292DAD3DB6F}"/>
              </a:ext>
            </a:extLst>
          </p:cNvPr>
          <p:cNvGrpSpPr/>
          <p:nvPr/>
        </p:nvGrpSpPr>
        <p:grpSpPr>
          <a:xfrm>
            <a:off x="810000" y="8259250"/>
            <a:ext cx="11171078" cy="736600"/>
            <a:chOff x="810000" y="8259250"/>
            <a:chExt cx="11171078" cy="736600"/>
          </a:xfrm>
        </p:grpSpPr>
        <p:pic>
          <p:nvPicPr>
            <p:cNvPr id="7" name="Picture 6" descr="http://mirrors.creativecommons.org/presskit/buttons/88x31/png/by-nc-sa.png">
              <a:extLst>
                <a:ext uri="{FF2B5EF4-FFF2-40B4-BE49-F238E27FC236}">
                  <a16:creationId xmlns:a16="http://schemas.microsoft.com/office/drawing/2014/main" id="{BFAC5864-F22E-B843-976D-63C3D72A0A9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0000" y="8357550"/>
              <a:ext cx="1541078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 descr="A close up of a logo&#10;&#10;Description automatically generated">
              <a:extLst>
                <a:ext uri="{FF2B5EF4-FFF2-40B4-BE49-F238E27FC236}">
                  <a16:creationId xmlns:a16="http://schemas.microsoft.com/office/drawing/2014/main" id="{B42E3291-40FA-4B41-85AF-F2871F556B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0000" y="8259250"/>
              <a:ext cx="2755900" cy="7366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0134B7F-4859-0045-AE5A-AE0C18EF04BD}"/>
                </a:ext>
              </a:extLst>
            </p:cNvPr>
            <p:cNvSpPr txBox="1"/>
            <p:nvPr/>
          </p:nvSpPr>
          <p:spPr>
            <a:xfrm>
              <a:off x="7076064" y="8396070"/>
              <a:ext cx="33639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Adapted from ABC Learning Design method Clive Young and </a:t>
              </a:r>
              <a:r>
                <a:rPr lang="en-GB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Natasa</a:t>
              </a:r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 Perovic, UCL.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29051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98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/>
        </p:nvSpPr>
        <p:spPr>
          <a:xfrm>
            <a:off x="110618" y="871183"/>
            <a:ext cx="6120000" cy="84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/>
              <a:t>Reading books, papers;</a:t>
            </a:r>
            <a:endParaRPr lang="en-GB" sz="2800" dirty="0"/>
          </a:p>
        </p:txBody>
      </p:sp>
      <p:sp>
        <p:nvSpPr>
          <p:cNvPr id="31" name="Rectangle 30"/>
          <p:cNvSpPr/>
          <p:nvPr/>
        </p:nvSpPr>
        <p:spPr>
          <a:xfrm>
            <a:off x="6400800" y="878436"/>
            <a:ext cx="6120000" cy="84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342913" y="130318"/>
            <a:ext cx="12051332" cy="707886"/>
          </a:xfrm>
          <a:prstGeom prst="rect">
            <a:avLst/>
          </a:prstGeom>
          <a:solidFill>
            <a:srgbClr val="BB98DC"/>
          </a:solidFill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Practice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212182" y="958296"/>
            <a:ext cx="5940000" cy="540000"/>
          </a:xfrm>
          <a:prstGeom prst="rect">
            <a:avLst/>
          </a:prstGeom>
          <a:solidFill>
            <a:srgbClr val="BB98DC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Conventional method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6505066" y="978174"/>
            <a:ext cx="5940000" cy="540000"/>
          </a:xfrm>
          <a:prstGeom prst="rect">
            <a:avLst/>
          </a:prstGeom>
          <a:solidFill>
            <a:srgbClr val="BB98DC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Digital technology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95406" y="1583326"/>
            <a:ext cx="58061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Online tests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using QMplus quizzes, H5P interactive content, </a:t>
            </a:r>
            <a:r>
              <a:rPr lang="en-GB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WiseFlow</a:t>
            </a:r>
            <a:endParaRPr lang="en-GB" sz="2000" i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13281" y="1712683"/>
            <a:ext cx="3802644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Practising exercises.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Doing practice-based projects.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Labs.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Field trips.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Face-to-face role-play activities.</a:t>
            </a:r>
            <a:endParaRPr lang="en-GB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2099DEC-2D98-4311-8F92-B55E1AF0F5CF}"/>
              </a:ext>
            </a:extLst>
          </p:cNvPr>
          <p:cNvSpPr/>
          <p:nvPr/>
        </p:nvSpPr>
        <p:spPr>
          <a:xfrm>
            <a:off x="6480836" y="9009486"/>
            <a:ext cx="637604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5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Guides are available at </a:t>
            </a:r>
            <a:r>
              <a:rPr lang="en-GB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https://</a:t>
            </a:r>
            <a:r>
              <a:rPr lang="en-GB" sz="15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elearning.qmul.ac.uk</a:t>
            </a:r>
            <a:r>
              <a:rPr lang="en-GB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/tag/practice/ </a:t>
            </a:r>
            <a:endParaRPr lang="en-GB" sz="15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95148" y="2468846"/>
            <a:ext cx="52931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Virtual labs and models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using content created with Articulate or H5P interactive content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98259" y="3685231"/>
            <a:ext cx="52900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Virtual field trips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with embedded H5P interactive content, QMplus Media videos.</a:t>
            </a:r>
            <a:r>
              <a:rPr lang="en-GB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95148" y="4677684"/>
            <a:ext cx="50995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Online presentations</a:t>
            </a:r>
            <a:r>
              <a:rPr lang="en-GB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by students using QMplus Media, Blackboard Collaborate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95148" y="5680453"/>
            <a:ext cx="44428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Assessments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via Turnitin.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3899" y="7037585"/>
            <a:ext cx="1834393" cy="1834393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222208" y="3655601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4E0F3A4-F6D2-7B4D-8149-43B6A9E34ED6}"/>
              </a:ext>
            </a:extLst>
          </p:cNvPr>
          <p:cNvSpPr/>
          <p:nvPr/>
        </p:nvSpPr>
        <p:spPr>
          <a:xfrm>
            <a:off x="222208" y="1818635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ABBE2F5-D6E3-1040-943B-132C351D77D7}"/>
              </a:ext>
            </a:extLst>
          </p:cNvPr>
          <p:cNvSpPr/>
          <p:nvPr/>
        </p:nvSpPr>
        <p:spPr>
          <a:xfrm>
            <a:off x="222208" y="2278542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B6E9EC4-E5A1-0D45-871C-836ECB50D199}"/>
              </a:ext>
            </a:extLst>
          </p:cNvPr>
          <p:cNvSpPr/>
          <p:nvPr/>
        </p:nvSpPr>
        <p:spPr>
          <a:xfrm>
            <a:off x="222208" y="2749046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AE07A99-C1A8-C048-BB42-E20B2DF1E3E4}"/>
              </a:ext>
            </a:extLst>
          </p:cNvPr>
          <p:cNvSpPr/>
          <p:nvPr/>
        </p:nvSpPr>
        <p:spPr>
          <a:xfrm>
            <a:off x="222208" y="3208629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69F7BAD-E890-2D47-8E85-E3AAC135FB89}"/>
              </a:ext>
            </a:extLst>
          </p:cNvPr>
          <p:cNvSpPr/>
          <p:nvPr/>
        </p:nvSpPr>
        <p:spPr>
          <a:xfrm>
            <a:off x="6659191" y="1847269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82D42D8-DBCA-5647-8638-EF2090A7D4B2}"/>
              </a:ext>
            </a:extLst>
          </p:cNvPr>
          <p:cNvSpPr/>
          <p:nvPr/>
        </p:nvSpPr>
        <p:spPr>
          <a:xfrm>
            <a:off x="6659191" y="2886677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927350D-BAB2-BE45-BE85-870A1B9A7696}"/>
              </a:ext>
            </a:extLst>
          </p:cNvPr>
          <p:cNvSpPr/>
          <p:nvPr/>
        </p:nvSpPr>
        <p:spPr>
          <a:xfrm>
            <a:off x="6659191" y="3949174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1507FA2-3011-1445-AA66-89330FBEBB2B}"/>
              </a:ext>
            </a:extLst>
          </p:cNvPr>
          <p:cNvSpPr/>
          <p:nvPr/>
        </p:nvSpPr>
        <p:spPr>
          <a:xfrm>
            <a:off x="6659191" y="4941627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D2F2027-9BF8-5949-A7D0-FC5DD33652F6}"/>
              </a:ext>
            </a:extLst>
          </p:cNvPr>
          <p:cNvSpPr/>
          <p:nvPr/>
        </p:nvSpPr>
        <p:spPr>
          <a:xfrm>
            <a:off x="6659191" y="5790508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B9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C036BCF-BA85-394B-A09E-2092084DBC3E}"/>
              </a:ext>
            </a:extLst>
          </p:cNvPr>
          <p:cNvSpPr txBox="1"/>
          <p:nvPr/>
        </p:nvSpPr>
        <p:spPr>
          <a:xfrm rot="18342123">
            <a:off x="1648042" y="6844046"/>
            <a:ext cx="2747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own…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140DB36-9CE6-2F49-B23C-4C22540256ED}"/>
              </a:ext>
            </a:extLst>
          </p:cNvPr>
          <p:cNvSpPr txBox="1"/>
          <p:nvPr/>
        </p:nvSpPr>
        <p:spPr>
          <a:xfrm rot="18342123">
            <a:off x="7965254" y="6844046"/>
            <a:ext cx="2747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own…</a:t>
            </a:r>
          </a:p>
        </p:txBody>
      </p:sp>
    </p:spTree>
    <p:extLst>
      <p:ext uri="{BB962C8B-B14F-4D97-AF65-F5344CB8AC3E}">
        <p14:creationId xmlns:p14="http://schemas.microsoft.com/office/powerpoint/2010/main" val="560812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A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/>
        </p:nvSpPr>
        <p:spPr>
          <a:xfrm>
            <a:off x="105368" y="867928"/>
            <a:ext cx="6120000" cy="84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/>
              <a:t>Reading books, papers;</a:t>
            </a:r>
            <a:endParaRPr lang="en-GB" sz="2800"/>
          </a:p>
        </p:txBody>
      </p:sp>
      <p:sp>
        <p:nvSpPr>
          <p:cNvPr id="31" name="Rectangle 30"/>
          <p:cNvSpPr/>
          <p:nvPr/>
        </p:nvSpPr>
        <p:spPr>
          <a:xfrm>
            <a:off x="6474191" y="878014"/>
            <a:ext cx="6120000" cy="84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342913" y="130318"/>
            <a:ext cx="120513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Production</a:t>
            </a:r>
            <a:endParaRPr lang="en-GB" sz="4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72426" y="978174"/>
            <a:ext cx="5940000" cy="540000"/>
          </a:xfrm>
          <a:prstGeom prst="rect">
            <a:avLst/>
          </a:prstGeom>
          <a:solidFill>
            <a:srgbClr val="BDEA75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Conventional method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6584578" y="978174"/>
            <a:ext cx="5940000" cy="540000"/>
          </a:xfrm>
          <a:prstGeom prst="rect">
            <a:avLst/>
          </a:prstGeom>
          <a:solidFill>
            <a:srgbClr val="BDEA75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technology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20607" y="1617923"/>
            <a:ext cx="56408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Producing shared digital documents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in QMplus discussion forums, QMplus Hub Pages.</a:t>
            </a:r>
            <a:r>
              <a:rPr lang="en-GB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93960" y="1568305"/>
            <a:ext cx="3576620" cy="5016758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producing articulations using: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statements.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essays.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reports.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accounts.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designs.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performances.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artefacts.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animations.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models.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videos.</a:t>
            </a:r>
            <a:endParaRPr lang="en-GB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2099DEC-2D98-4311-8F92-B55E1AF0F5CF}"/>
              </a:ext>
            </a:extLst>
          </p:cNvPr>
          <p:cNvSpPr/>
          <p:nvPr/>
        </p:nvSpPr>
        <p:spPr>
          <a:xfrm>
            <a:off x="6480836" y="8989608"/>
            <a:ext cx="637604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5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Guides are available at </a:t>
            </a:r>
            <a:r>
              <a:rPr lang="en-GB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https://</a:t>
            </a:r>
            <a:r>
              <a:rPr lang="en-GB" sz="15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elearning.qmul.ac.uk</a:t>
            </a:r>
            <a:r>
              <a:rPr lang="en-GB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/tag/production/</a:t>
            </a:r>
            <a:endParaRPr lang="en-GB" sz="15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20607" y="2621604"/>
            <a:ext cx="54557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Performances captured on video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and shared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via Q-Review, QMplus Media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31941" y="3638128"/>
            <a:ext cx="57229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Final assessments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submitted via QMplus Assignments, Turnitin, </a:t>
            </a:r>
            <a:r>
              <a:rPr lang="en-GB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WiseFlow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22809" y="4641809"/>
            <a:ext cx="54535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Images, videos, animations, other artefacts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shared in databases, glossaries, QMplus Media. QMplus Hub pages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866" y="7161557"/>
            <a:ext cx="1770450" cy="17704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031941" y="5829012"/>
            <a:ext cx="49061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E-portfolios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using QMplus Hub.</a:t>
            </a:r>
            <a:endParaRPr 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83800" y="2097683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F636571-38E9-2B4E-97AE-6EDA9CC4852D}"/>
              </a:ext>
            </a:extLst>
          </p:cNvPr>
          <p:cNvSpPr/>
          <p:nvPr/>
        </p:nvSpPr>
        <p:spPr>
          <a:xfrm>
            <a:off x="283800" y="2563726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85C7976-1736-7F49-8CB2-4CC0DDAED5E5}"/>
              </a:ext>
            </a:extLst>
          </p:cNvPr>
          <p:cNvSpPr/>
          <p:nvPr/>
        </p:nvSpPr>
        <p:spPr>
          <a:xfrm>
            <a:off x="283800" y="3029769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8EB35B4-0CCE-DB44-BDC6-38873FDC5B49}"/>
              </a:ext>
            </a:extLst>
          </p:cNvPr>
          <p:cNvSpPr/>
          <p:nvPr/>
        </p:nvSpPr>
        <p:spPr>
          <a:xfrm>
            <a:off x="283800" y="3495812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0996759-878B-D943-9A50-458CA18B735A}"/>
              </a:ext>
            </a:extLst>
          </p:cNvPr>
          <p:cNvSpPr/>
          <p:nvPr/>
        </p:nvSpPr>
        <p:spPr>
          <a:xfrm>
            <a:off x="283800" y="3961855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E04835C-CBDF-3440-8E59-0E26F01C1A92}"/>
              </a:ext>
            </a:extLst>
          </p:cNvPr>
          <p:cNvSpPr/>
          <p:nvPr/>
        </p:nvSpPr>
        <p:spPr>
          <a:xfrm>
            <a:off x="283800" y="4427898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BD679DB-3714-3448-AB42-3484AF5B60B9}"/>
              </a:ext>
            </a:extLst>
          </p:cNvPr>
          <p:cNvSpPr/>
          <p:nvPr/>
        </p:nvSpPr>
        <p:spPr>
          <a:xfrm>
            <a:off x="283800" y="4893941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33A6078-E6D8-B641-882C-D73E6F08648A}"/>
              </a:ext>
            </a:extLst>
          </p:cNvPr>
          <p:cNvSpPr/>
          <p:nvPr/>
        </p:nvSpPr>
        <p:spPr>
          <a:xfrm>
            <a:off x="283800" y="5359984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01C7E77-4085-C844-B321-4BA2758896CC}"/>
              </a:ext>
            </a:extLst>
          </p:cNvPr>
          <p:cNvSpPr/>
          <p:nvPr/>
        </p:nvSpPr>
        <p:spPr>
          <a:xfrm>
            <a:off x="283800" y="5826027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D0CFC14-C136-8041-A910-6333FAD06158}"/>
              </a:ext>
            </a:extLst>
          </p:cNvPr>
          <p:cNvSpPr/>
          <p:nvPr/>
        </p:nvSpPr>
        <p:spPr>
          <a:xfrm>
            <a:off x="283800" y="6292073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5D21C2F-6DC9-3343-89CC-2FCC908F7167}"/>
              </a:ext>
            </a:extLst>
          </p:cNvPr>
          <p:cNvSpPr/>
          <p:nvPr/>
        </p:nvSpPr>
        <p:spPr>
          <a:xfrm>
            <a:off x="6670056" y="1881866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B278004-6125-5045-8B03-3CCA276BE2F1}"/>
              </a:ext>
            </a:extLst>
          </p:cNvPr>
          <p:cNvSpPr/>
          <p:nvPr/>
        </p:nvSpPr>
        <p:spPr>
          <a:xfrm>
            <a:off x="6670056" y="2885547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ED21E29-CAA4-4C4B-BDD2-AA941165D329}"/>
              </a:ext>
            </a:extLst>
          </p:cNvPr>
          <p:cNvSpPr/>
          <p:nvPr/>
        </p:nvSpPr>
        <p:spPr>
          <a:xfrm>
            <a:off x="6670056" y="3902071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D4BCF67-303F-7D4C-9406-AED760763A01}"/>
              </a:ext>
            </a:extLst>
          </p:cNvPr>
          <p:cNvSpPr/>
          <p:nvPr/>
        </p:nvSpPr>
        <p:spPr>
          <a:xfrm>
            <a:off x="6670056" y="5059640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1D9BFA7-9D7C-F142-B7AA-1940D772B7FC}"/>
              </a:ext>
            </a:extLst>
          </p:cNvPr>
          <p:cNvSpPr/>
          <p:nvPr/>
        </p:nvSpPr>
        <p:spPr>
          <a:xfrm>
            <a:off x="6670056" y="5939067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BDE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183034A-1209-2F42-844C-C7A08137D867}"/>
              </a:ext>
            </a:extLst>
          </p:cNvPr>
          <p:cNvSpPr txBox="1"/>
          <p:nvPr/>
        </p:nvSpPr>
        <p:spPr>
          <a:xfrm rot="18342123">
            <a:off x="1648042" y="7196972"/>
            <a:ext cx="2747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own…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9021F07-1A0D-DF45-8293-AADD6A9E510E}"/>
              </a:ext>
            </a:extLst>
          </p:cNvPr>
          <p:cNvSpPr txBox="1"/>
          <p:nvPr/>
        </p:nvSpPr>
        <p:spPr>
          <a:xfrm rot="18342123">
            <a:off x="7965254" y="7196972"/>
            <a:ext cx="2747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own…</a:t>
            </a:r>
          </a:p>
        </p:txBody>
      </p:sp>
    </p:spTree>
    <p:extLst>
      <p:ext uri="{BB962C8B-B14F-4D97-AF65-F5344CB8AC3E}">
        <p14:creationId xmlns:p14="http://schemas.microsoft.com/office/powerpoint/2010/main" val="2381011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A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0000" y="720000"/>
            <a:ext cx="763150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Collaboration</a:t>
            </a:r>
            <a:endParaRPr lang="en-GB" sz="66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0000" y="2733125"/>
            <a:ext cx="1118507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through collaboration embraces mainly discussion, practice, and production. </a:t>
            </a:r>
          </a:p>
          <a:p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on investigations and acquisition it is about taking part in the process of knowledge building itself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58E030F-18E3-6F44-9C4B-A0872F09E148}"/>
              </a:ext>
            </a:extLst>
          </p:cNvPr>
          <p:cNvGrpSpPr/>
          <p:nvPr/>
        </p:nvGrpSpPr>
        <p:grpSpPr>
          <a:xfrm>
            <a:off x="810000" y="8259250"/>
            <a:ext cx="11171078" cy="736600"/>
            <a:chOff x="810000" y="8259250"/>
            <a:chExt cx="11171078" cy="736600"/>
          </a:xfrm>
        </p:grpSpPr>
        <p:pic>
          <p:nvPicPr>
            <p:cNvPr id="7" name="Picture 6" descr="http://mirrors.creativecommons.org/presskit/buttons/88x31/png/by-nc-sa.png">
              <a:extLst>
                <a:ext uri="{FF2B5EF4-FFF2-40B4-BE49-F238E27FC236}">
                  <a16:creationId xmlns:a16="http://schemas.microsoft.com/office/drawing/2014/main" id="{41DE5811-B1C6-4642-A22A-6881D8E623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0000" y="8357550"/>
              <a:ext cx="1541078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 descr="A close up of a logo&#10;&#10;Description automatically generated">
              <a:extLst>
                <a:ext uri="{FF2B5EF4-FFF2-40B4-BE49-F238E27FC236}">
                  <a16:creationId xmlns:a16="http://schemas.microsoft.com/office/drawing/2014/main" id="{9EF45719-A45D-2848-8550-F1251F36CEC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0000" y="8259250"/>
              <a:ext cx="2755900" cy="7366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5BCC20E-F0EE-A24A-AE42-23D7B5050696}"/>
                </a:ext>
              </a:extLst>
            </p:cNvPr>
            <p:cNvSpPr txBox="1"/>
            <p:nvPr/>
          </p:nvSpPr>
          <p:spPr>
            <a:xfrm>
              <a:off x="7076064" y="8396070"/>
              <a:ext cx="33639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Adapted from ABC Learning Design method Clive Young and </a:t>
              </a:r>
              <a:r>
                <a:rPr lang="en-GB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Natasa</a:t>
              </a:r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 Perovic, UCL.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9402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1F5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/>
        </p:nvSpPr>
        <p:spPr>
          <a:xfrm>
            <a:off x="105368" y="868318"/>
            <a:ext cx="6120000" cy="84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/>
              <a:t>Reading books, papers;</a:t>
            </a:r>
            <a:endParaRPr lang="en-GB" sz="2800" dirty="0"/>
          </a:p>
        </p:txBody>
      </p:sp>
      <p:sp>
        <p:nvSpPr>
          <p:cNvPr id="31" name="Rectangle 30"/>
          <p:cNvSpPr/>
          <p:nvPr/>
        </p:nvSpPr>
        <p:spPr>
          <a:xfrm>
            <a:off x="6433021" y="878436"/>
            <a:ext cx="6120000" cy="84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342913" y="130318"/>
            <a:ext cx="120513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Acquisition</a:t>
            </a:r>
            <a:endParaRPr lang="en-GB" sz="4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72425" y="958296"/>
            <a:ext cx="5940000" cy="540000"/>
          </a:xfrm>
          <a:prstGeom prst="rect">
            <a:avLst/>
          </a:prstGeom>
          <a:solidFill>
            <a:srgbClr val="A1F5ED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Conventional method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6520592" y="958296"/>
            <a:ext cx="5940000" cy="540000"/>
          </a:xfrm>
          <a:prstGeom prst="rect">
            <a:avLst/>
          </a:prstGeom>
          <a:solidFill>
            <a:srgbClr val="A1F5ED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technology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D5301AC-22D3-8945-B0E4-166CC0FB4583}"/>
              </a:ext>
            </a:extLst>
          </p:cNvPr>
          <p:cNvGrpSpPr/>
          <p:nvPr/>
        </p:nvGrpSpPr>
        <p:grpSpPr>
          <a:xfrm>
            <a:off x="6560247" y="1591796"/>
            <a:ext cx="6011571" cy="1015663"/>
            <a:chOff x="6560247" y="1591796"/>
            <a:chExt cx="6011571" cy="1015663"/>
          </a:xfrm>
        </p:grpSpPr>
        <p:sp>
          <p:nvSpPr>
            <p:cNvPr id="6" name="Rectangle 5"/>
            <p:cNvSpPr/>
            <p:nvPr/>
          </p:nvSpPr>
          <p:spPr>
            <a:xfrm>
              <a:off x="6877832" y="1591796"/>
              <a:ext cx="5693986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Reading digital documents and resources </a:t>
              </a:r>
              <a:r>
                <a:rPr lang="en-US" sz="2000" i="1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via QMplus books, pages, files, </a:t>
              </a:r>
              <a:r>
                <a:rPr lang="en-US" sz="2000" i="1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Talis</a:t>
              </a:r>
              <a:r>
                <a:rPr lang="en-US" sz="2000" i="1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online reading lists</a:t>
              </a:r>
              <a:r>
                <a:rPr lang="en-US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.</a:t>
              </a:r>
              <a:endPara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560247" y="2010787"/>
              <a:ext cx="177680" cy="177680"/>
            </a:xfrm>
            <a:prstGeom prst="rect">
              <a:avLst/>
            </a:prstGeom>
            <a:noFill/>
            <a:ln w="28575">
              <a:solidFill>
                <a:srgbClr val="77EEF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solidFill>
                    <a:srgbClr val="713888"/>
                  </a:solidFill>
                </a:ln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6106681-4927-9649-A301-EEEBE2751326}"/>
              </a:ext>
            </a:extLst>
          </p:cNvPr>
          <p:cNvGrpSpPr/>
          <p:nvPr/>
        </p:nvGrpSpPr>
        <p:grpSpPr>
          <a:xfrm>
            <a:off x="6560247" y="3816052"/>
            <a:ext cx="5139288" cy="1015663"/>
            <a:chOff x="6560247" y="3992514"/>
            <a:chExt cx="5139288" cy="1015663"/>
          </a:xfrm>
        </p:grpSpPr>
        <p:sp>
          <p:nvSpPr>
            <p:cNvPr id="8" name="Rectangle 7"/>
            <p:cNvSpPr/>
            <p:nvPr/>
          </p:nvSpPr>
          <p:spPr>
            <a:xfrm>
              <a:off x="6914024" y="3992514"/>
              <a:ext cx="4785511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000" b="1" dirty="0">
                  <a:latin typeface="Arial" panose="020B0604020202020204" pitchFamily="34" charset="0"/>
                  <a:ea typeface="MS Mincho" panose="02020609040205080304" pitchFamily="49" charset="-128"/>
                  <a:cs typeface="Arial" panose="020B0604020202020204" pitchFamily="34" charset="0"/>
                </a:rPr>
                <a:t>Watching animations, videos, lecture recordings </a:t>
              </a:r>
              <a:r>
                <a:rPr lang="en-GB" sz="2000" i="1" dirty="0">
                  <a:latin typeface="Arial" panose="020B0604020202020204" pitchFamily="34" charset="0"/>
                  <a:ea typeface="MS Mincho" panose="02020609040205080304" pitchFamily="49" charset="-128"/>
                  <a:cs typeface="Arial" panose="020B0604020202020204" pitchFamily="34" charset="0"/>
                </a:rPr>
                <a:t>via QMplus Media, Q-Review, Box of Broadcasts</a:t>
              </a:r>
              <a:r>
                <a:rPr lang="en-GB" sz="2000" dirty="0">
                  <a:latin typeface="Arial" panose="020B0604020202020204" pitchFamily="34" charset="0"/>
                  <a:ea typeface="MS Mincho" panose="02020609040205080304" pitchFamily="49" charset="-128"/>
                  <a:cs typeface="Arial" panose="020B0604020202020204" pitchFamily="34" charset="0"/>
                </a:rPr>
                <a:t>.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6560247" y="4411505"/>
              <a:ext cx="177680" cy="177680"/>
            </a:xfrm>
            <a:prstGeom prst="rect">
              <a:avLst/>
            </a:prstGeom>
            <a:noFill/>
            <a:ln w="28575">
              <a:solidFill>
                <a:srgbClr val="77EEF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solidFill>
                    <a:srgbClr val="713888"/>
                  </a:solidFill>
                </a:ln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B572ECE7-AF4D-C34C-8AE7-0937CD08CEE5}"/>
              </a:ext>
            </a:extLst>
          </p:cNvPr>
          <p:cNvGrpSpPr/>
          <p:nvPr/>
        </p:nvGrpSpPr>
        <p:grpSpPr>
          <a:xfrm>
            <a:off x="222208" y="1568305"/>
            <a:ext cx="3264371" cy="400110"/>
            <a:chOff x="222208" y="1568305"/>
            <a:chExt cx="3264371" cy="400110"/>
          </a:xfrm>
        </p:grpSpPr>
        <p:sp>
          <p:nvSpPr>
            <p:cNvPr id="4" name="Rectangle 3"/>
            <p:cNvSpPr/>
            <p:nvPr/>
          </p:nvSpPr>
          <p:spPr>
            <a:xfrm>
              <a:off x="580014" y="1568305"/>
              <a:ext cx="290656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Reading books, papers</a:t>
              </a:r>
              <a:endPara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22208" y="1679520"/>
              <a:ext cx="177680" cy="177680"/>
            </a:xfrm>
            <a:prstGeom prst="rect">
              <a:avLst/>
            </a:prstGeom>
            <a:noFill/>
            <a:ln w="28575">
              <a:solidFill>
                <a:srgbClr val="77EEF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solidFill>
                    <a:srgbClr val="713888"/>
                  </a:solidFill>
                </a:ln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7F0C30A7-5B32-984A-892F-82722F5A2B68}"/>
              </a:ext>
            </a:extLst>
          </p:cNvPr>
          <p:cNvGrpSpPr/>
          <p:nvPr/>
        </p:nvGrpSpPr>
        <p:grpSpPr>
          <a:xfrm>
            <a:off x="222208" y="2221878"/>
            <a:ext cx="5774588" cy="707886"/>
            <a:chOff x="222208" y="2221878"/>
            <a:chExt cx="5774588" cy="707886"/>
          </a:xfrm>
        </p:grpSpPr>
        <p:sp>
          <p:nvSpPr>
            <p:cNvPr id="3" name="Rectangle 2"/>
            <p:cNvSpPr/>
            <p:nvPr/>
          </p:nvSpPr>
          <p:spPr>
            <a:xfrm>
              <a:off x="580014" y="2221878"/>
              <a:ext cx="5416782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Listening to teacher presentations face-to-face, lectures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22208" y="2486981"/>
              <a:ext cx="177680" cy="177680"/>
            </a:xfrm>
            <a:prstGeom prst="rect">
              <a:avLst/>
            </a:prstGeom>
            <a:noFill/>
            <a:ln w="28575">
              <a:solidFill>
                <a:srgbClr val="77EEF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solidFill>
                    <a:srgbClr val="713888"/>
                  </a:solidFill>
                </a:ln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D322A74-6A0C-114E-A331-7AADA8D06F36}"/>
              </a:ext>
            </a:extLst>
          </p:cNvPr>
          <p:cNvGrpSpPr/>
          <p:nvPr/>
        </p:nvGrpSpPr>
        <p:grpSpPr>
          <a:xfrm>
            <a:off x="222208" y="3336430"/>
            <a:ext cx="5241280" cy="400110"/>
            <a:chOff x="222208" y="3336430"/>
            <a:chExt cx="5241280" cy="400110"/>
          </a:xfrm>
        </p:grpSpPr>
        <p:sp>
          <p:nvSpPr>
            <p:cNvPr id="5" name="Rectangle 4"/>
            <p:cNvSpPr/>
            <p:nvPr/>
          </p:nvSpPr>
          <p:spPr>
            <a:xfrm>
              <a:off x="580014" y="3336430"/>
              <a:ext cx="488347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000" dirty="0">
                  <a:latin typeface="Arial" panose="020B0604020202020204" pitchFamily="34" charset="0"/>
                  <a:ea typeface="MS Mincho" panose="02020609040205080304" pitchFamily="49" charset="-128"/>
                  <a:cs typeface="Arial" panose="020B0604020202020204" pitchFamily="34" charset="0"/>
                </a:rPr>
                <a:t>Watching demonstrations, master classes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22208" y="3447645"/>
              <a:ext cx="177680" cy="177680"/>
            </a:xfrm>
            <a:prstGeom prst="rect">
              <a:avLst/>
            </a:prstGeom>
            <a:noFill/>
            <a:ln w="28575">
              <a:solidFill>
                <a:srgbClr val="77EEF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solidFill>
                    <a:srgbClr val="713888"/>
                  </a:solidFill>
                </a:ln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2FB50C4-57B9-7D44-A808-D737C8A88662}"/>
              </a:ext>
            </a:extLst>
          </p:cNvPr>
          <p:cNvGrpSpPr/>
          <p:nvPr/>
        </p:nvGrpSpPr>
        <p:grpSpPr>
          <a:xfrm>
            <a:off x="6560247" y="2790868"/>
            <a:ext cx="5976964" cy="707886"/>
            <a:chOff x="6560247" y="2983372"/>
            <a:chExt cx="5976964" cy="707886"/>
          </a:xfrm>
        </p:grpSpPr>
        <p:sp>
          <p:nvSpPr>
            <p:cNvPr id="43" name="Rectangle 42"/>
            <p:cNvSpPr/>
            <p:nvPr/>
          </p:nvSpPr>
          <p:spPr>
            <a:xfrm>
              <a:off x="6560247" y="3248475"/>
              <a:ext cx="177680" cy="177680"/>
            </a:xfrm>
            <a:prstGeom prst="rect">
              <a:avLst/>
            </a:prstGeom>
            <a:noFill/>
            <a:ln w="28575">
              <a:solidFill>
                <a:srgbClr val="77EEF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solidFill>
                    <a:srgbClr val="713888"/>
                  </a:solidFill>
                </a:ln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A9C2AB00-1B5F-49BF-B9E2-F72815EE30ED}"/>
                </a:ext>
              </a:extLst>
            </p:cNvPr>
            <p:cNvSpPr/>
            <p:nvPr/>
          </p:nvSpPr>
          <p:spPr>
            <a:xfrm>
              <a:off x="6843225" y="2983372"/>
              <a:ext cx="5693986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sz="2000" b="1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Learning from interactive content </a:t>
              </a:r>
              <a:r>
                <a:rPr lang="en-US" sz="2000" i="1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via H5P, interactive content tools on QMplus</a:t>
              </a:r>
              <a:r>
                <a:rPr lang="en-US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.</a:t>
              </a:r>
              <a:endPara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02099DEC-2D98-4311-8F92-B55E1AF0F5CF}"/>
              </a:ext>
            </a:extLst>
          </p:cNvPr>
          <p:cNvSpPr/>
          <p:nvPr/>
        </p:nvSpPr>
        <p:spPr>
          <a:xfrm>
            <a:off x="6480836" y="9009486"/>
            <a:ext cx="637604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5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Guides are available at </a:t>
            </a:r>
            <a:r>
              <a:rPr lang="en-GB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https://</a:t>
            </a:r>
            <a:r>
              <a:rPr lang="en-GB" sz="15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elearning.qmul.ac.uk</a:t>
            </a:r>
            <a:r>
              <a:rPr lang="en-GB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/tag/acquisition/</a:t>
            </a:r>
            <a:endParaRPr lang="en-GB" sz="15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0523" y="7174621"/>
            <a:ext cx="1811295" cy="18112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BD30D01-950D-F64B-AFBB-75F10A4BB918}"/>
              </a:ext>
            </a:extLst>
          </p:cNvPr>
          <p:cNvSpPr txBox="1"/>
          <p:nvPr/>
        </p:nvSpPr>
        <p:spPr>
          <a:xfrm rot="18342123">
            <a:off x="1648042" y="6539248"/>
            <a:ext cx="2747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own…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FD5B8DA-13EB-4546-B152-09DE20B22BCC}"/>
              </a:ext>
            </a:extLst>
          </p:cNvPr>
          <p:cNvSpPr txBox="1"/>
          <p:nvPr/>
        </p:nvSpPr>
        <p:spPr>
          <a:xfrm rot="18342123">
            <a:off x="7965254" y="6539248"/>
            <a:ext cx="2747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own…</a:t>
            </a:r>
          </a:p>
        </p:txBody>
      </p:sp>
    </p:spTree>
    <p:extLst>
      <p:ext uri="{BB962C8B-B14F-4D97-AF65-F5344CB8AC3E}">
        <p14:creationId xmlns:p14="http://schemas.microsoft.com/office/powerpoint/2010/main" val="47340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A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538088" y="826389"/>
            <a:ext cx="6120000" cy="84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3" name="Rectangle 102"/>
          <p:cNvSpPr/>
          <p:nvPr/>
        </p:nvSpPr>
        <p:spPr>
          <a:xfrm>
            <a:off x="91499" y="869827"/>
            <a:ext cx="6120000" cy="84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/>
              <a:t>Reading books, papers;</a:t>
            </a:r>
            <a:endParaRPr lang="en-GB" sz="2800" dirty="0"/>
          </a:p>
        </p:txBody>
      </p:sp>
      <p:sp>
        <p:nvSpPr>
          <p:cNvPr id="2" name="Rectangle 1"/>
          <p:cNvSpPr/>
          <p:nvPr/>
        </p:nvSpPr>
        <p:spPr>
          <a:xfrm>
            <a:off x="342913" y="118503"/>
            <a:ext cx="120513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Collaboration</a:t>
            </a:r>
            <a:endParaRPr lang="en-GB" sz="4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72426" y="958296"/>
            <a:ext cx="5940000" cy="540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Conventional method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6644211" y="938418"/>
            <a:ext cx="5940000" cy="540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technology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07654" y="1898318"/>
            <a:ext cx="51865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Small group projects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using QMplus Hub groups, QMplus forums, QMplus wiki</a:t>
            </a:r>
            <a:r>
              <a:rPr lang="en-GB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768C186-0FE3-3B41-97AD-206FCB0F734E}"/>
              </a:ext>
            </a:extLst>
          </p:cNvPr>
          <p:cNvGrpSpPr/>
          <p:nvPr/>
        </p:nvGrpSpPr>
        <p:grpSpPr>
          <a:xfrm>
            <a:off x="222208" y="1680599"/>
            <a:ext cx="2817796" cy="400110"/>
            <a:chOff x="222208" y="1568305"/>
            <a:chExt cx="2817796" cy="400110"/>
          </a:xfrm>
        </p:grpSpPr>
        <p:sp>
          <p:nvSpPr>
            <p:cNvPr id="4" name="Rectangle 3"/>
            <p:cNvSpPr/>
            <p:nvPr/>
          </p:nvSpPr>
          <p:spPr>
            <a:xfrm>
              <a:off x="575868" y="1568305"/>
              <a:ext cx="246413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GB" sz="2000" dirty="0">
                  <a:latin typeface="Arial" panose="020B0604020202020204" pitchFamily="34" charset="0"/>
                  <a:cs typeface="Arial" panose="020B0604020202020204" pitchFamily="34" charset="0"/>
                </a:rPr>
                <a:t>Small group project.</a:t>
              </a: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22208" y="1679520"/>
              <a:ext cx="177680" cy="177680"/>
            </a:xfrm>
            <a:prstGeom prst="rect">
              <a:avLst/>
            </a:prstGeom>
            <a:noFill/>
            <a:ln w="28575">
              <a:solidFill>
                <a:srgbClr val="FED21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solidFill>
                    <a:srgbClr val="713888"/>
                  </a:solidFill>
                </a:ln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76C35DDD-6229-0444-AE8E-04718307FD53}"/>
              </a:ext>
            </a:extLst>
          </p:cNvPr>
          <p:cNvGrpSpPr/>
          <p:nvPr/>
        </p:nvGrpSpPr>
        <p:grpSpPr>
          <a:xfrm>
            <a:off x="222208" y="2410151"/>
            <a:ext cx="3592175" cy="400110"/>
            <a:chOff x="222208" y="2173425"/>
            <a:chExt cx="3592175" cy="400110"/>
          </a:xfrm>
        </p:grpSpPr>
        <p:sp>
          <p:nvSpPr>
            <p:cNvPr id="52" name="Rectangle 51"/>
            <p:cNvSpPr/>
            <p:nvPr/>
          </p:nvSpPr>
          <p:spPr>
            <a:xfrm>
              <a:off x="575868" y="2173425"/>
              <a:ext cx="323851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GB" sz="2000" dirty="0">
                  <a:latin typeface="Arial" panose="020B0604020202020204" pitchFamily="34" charset="0"/>
                  <a:cs typeface="Arial" panose="020B0604020202020204" pitchFamily="34" charset="0"/>
                </a:rPr>
                <a:t>Discussing others’ outputs.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22208" y="2284640"/>
              <a:ext cx="177680" cy="177680"/>
            </a:xfrm>
            <a:prstGeom prst="rect">
              <a:avLst/>
            </a:prstGeom>
            <a:noFill/>
            <a:ln w="28575">
              <a:solidFill>
                <a:srgbClr val="FED21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solidFill>
                    <a:srgbClr val="713888"/>
                  </a:solidFill>
                </a:ln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31B78964-1DEA-CE4F-A1D6-4DACFFD2AD5F}"/>
              </a:ext>
            </a:extLst>
          </p:cNvPr>
          <p:cNvGrpSpPr/>
          <p:nvPr/>
        </p:nvGrpSpPr>
        <p:grpSpPr>
          <a:xfrm>
            <a:off x="222208" y="3139703"/>
            <a:ext cx="2848254" cy="400110"/>
            <a:chOff x="222208" y="2770737"/>
            <a:chExt cx="2848254" cy="400110"/>
          </a:xfrm>
        </p:grpSpPr>
        <p:sp>
          <p:nvSpPr>
            <p:cNvPr id="53" name="Rectangle 52"/>
            <p:cNvSpPr/>
            <p:nvPr/>
          </p:nvSpPr>
          <p:spPr>
            <a:xfrm>
              <a:off x="575868" y="2770737"/>
              <a:ext cx="249459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GB" sz="2000" dirty="0">
                  <a:latin typeface="Arial" panose="020B0604020202020204" pitchFamily="34" charset="0"/>
                  <a:cs typeface="Arial" panose="020B0604020202020204" pitchFamily="34" charset="0"/>
                </a:rPr>
                <a:t>Building joint output.</a:t>
              </a:r>
              <a:endPara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2208" y="2881952"/>
              <a:ext cx="177680" cy="177680"/>
            </a:xfrm>
            <a:prstGeom prst="rect">
              <a:avLst/>
            </a:prstGeom>
            <a:noFill/>
            <a:ln w="28575">
              <a:solidFill>
                <a:srgbClr val="FED21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solidFill>
                    <a:srgbClr val="713888"/>
                  </a:solidFill>
                </a:ln>
              </a:endParaRPr>
            </a:p>
          </p:txBody>
        </p:sp>
      </p:grpSp>
      <p:sp>
        <p:nvSpPr>
          <p:cNvPr id="70" name="Rectangle 69"/>
          <p:cNvSpPr/>
          <p:nvPr/>
        </p:nvSpPr>
        <p:spPr>
          <a:xfrm>
            <a:off x="6836593" y="3588718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2099DEC-2D98-4311-8F92-B55E1AF0F5CF}"/>
              </a:ext>
            </a:extLst>
          </p:cNvPr>
          <p:cNvSpPr/>
          <p:nvPr/>
        </p:nvSpPr>
        <p:spPr>
          <a:xfrm>
            <a:off x="6480836" y="8929974"/>
            <a:ext cx="637604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5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Guides are available at </a:t>
            </a:r>
            <a:r>
              <a:rPr lang="en-GB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https://</a:t>
            </a:r>
            <a:r>
              <a:rPr lang="en-GB" sz="15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elearning.qmul.ac.uk</a:t>
            </a:r>
            <a:r>
              <a:rPr lang="en-GB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/tag/collaboration/</a:t>
            </a:r>
            <a:endParaRPr lang="en-GB" sz="15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9692" y="7068325"/>
            <a:ext cx="1841771" cy="184177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A52DF34-3341-0B4D-8A3F-E1C63782DBAE}"/>
              </a:ext>
            </a:extLst>
          </p:cNvPr>
          <p:cNvSpPr txBox="1"/>
          <p:nvPr/>
        </p:nvSpPr>
        <p:spPr>
          <a:xfrm>
            <a:off x="7237983" y="3016999"/>
            <a:ext cx="54234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Building joint digital outputs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using QMplus databases, glossaries, wikis, blogs, QMplus Hub pages and collections, Turnitin </a:t>
            </a:r>
            <a:r>
              <a:rPr lang="en-GB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Peermark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, creating videos on QMplus Media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1E913D7-153C-404F-8565-B2F1A2FA0753}"/>
              </a:ext>
            </a:extLst>
          </p:cNvPr>
          <p:cNvSpPr/>
          <p:nvPr/>
        </p:nvSpPr>
        <p:spPr>
          <a:xfrm>
            <a:off x="6826698" y="2162261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FED2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5BF9E2B-1F8B-3442-AEF0-0E93CE5A5B8B}"/>
              </a:ext>
            </a:extLst>
          </p:cNvPr>
          <p:cNvSpPr txBox="1"/>
          <p:nvPr/>
        </p:nvSpPr>
        <p:spPr>
          <a:xfrm rot="18342123">
            <a:off x="1648042" y="6539248"/>
            <a:ext cx="2747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own…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2DBBA45-8505-AD43-A969-AFFC7435E25F}"/>
              </a:ext>
            </a:extLst>
          </p:cNvPr>
          <p:cNvSpPr txBox="1"/>
          <p:nvPr/>
        </p:nvSpPr>
        <p:spPr>
          <a:xfrm rot="18342123">
            <a:off x="7965254" y="6539248"/>
            <a:ext cx="2747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own…</a:t>
            </a:r>
          </a:p>
        </p:txBody>
      </p:sp>
    </p:spTree>
    <p:extLst>
      <p:ext uri="{BB962C8B-B14F-4D97-AF65-F5344CB8AC3E}">
        <p14:creationId xmlns:p14="http://schemas.microsoft.com/office/powerpoint/2010/main" val="2393962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AAE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0000" y="720000"/>
            <a:ext cx="682601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  <a:endParaRPr lang="en-GB" sz="66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0000" y="2870725"/>
            <a:ext cx="1118507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through discussion requires the learner to articulate their ideas and questions, and to challenge and respond to the ideas and questions from the teacher, </a:t>
            </a:r>
          </a:p>
          <a:p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and/or from their peers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E5F4D2B-34B8-7B4E-AD51-AD1A686E059F}"/>
              </a:ext>
            </a:extLst>
          </p:cNvPr>
          <p:cNvGrpSpPr/>
          <p:nvPr/>
        </p:nvGrpSpPr>
        <p:grpSpPr>
          <a:xfrm>
            <a:off x="810000" y="8259250"/>
            <a:ext cx="11171078" cy="736600"/>
            <a:chOff x="810000" y="8259250"/>
            <a:chExt cx="11171078" cy="736600"/>
          </a:xfrm>
        </p:grpSpPr>
        <p:pic>
          <p:nvPicPr>
            <p:cNvPr id="7" name="Picture 6" descr="http://mirrors.creativecommons.org/presskit/buttons/88x31/png/by-nc-sa.png">
              <a:extLst>
                <a:ext uri="{FF2B5EF4-FFF2-40B4-BE49-F238E27FC236}">
                  <a16:creationId xmlns:a16="http://schemas.microsoft.com/office/drawing/2014/main" id="{34A42A44-CFE9-F44A-A657-F5B126F789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0000" y="8357550"/>
              <a:ext cx="1541078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 descr="A close up of a logo&#10;&#10;Description automatically generated">
              <a:extLst>
                <a:ext uri="{FF2B5EF4-FFF2-40B4-BE49-F238E27FC236}">
                  <a16:creationId xmlns:a16="http://schemas.microsoft.com/office/drawing/2014/main" id="{0BD27A99-4F79-8A4F-9CAA-7974B1B90A7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0000" y="8259250"/>
              <a:ext cx="2755900" cy="7366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923FDDD-D891-0E4E-8401-77859049B354}"/>
                </a:ext>
              </a:extLst>
            </p:cNvPr>
            <p:cNvSpPr txBox="1"/>
            <p:nvPr/>
          </p:nvSpPr>
          <p:spPr>
            <a:xfrm>
              <a:off x="7076064" y="8396070"/>
              <a:ext cx="33639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Adapted from ABC Learning Design method Clive Young and </a:t>
              </a:r>
              <a:r>
                <a:rPr lang="en-GB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Natasa</a:t>
              </a:r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 Perovic, UCL.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6067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80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0000" y="720000"/>
            <a:ext cx="7142408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Investigation</a:t>
            </a:r>
            <a:endParaRPr lang="en-GB" sz="66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8264" y="3147169"/>
            <a:ext cx="1118507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through investigation guides the learner to explore, compare and critique the texts, documents and resources that reflect the concepts and ideas being taught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B7E69BD-FEE5-0648-8FE8-AEA4C619C404}"/>
              </a:ext>
            </a:extLst>
          </p:cNvPr>
          <p:cNvGrpSpPr/>
          <p:nvPr/>
        </p:nvGrpSpPr>
        <p:grpSpPr>
          <a:xfrm>
            <a:off x="810000" y="8259250"/>
            <a:ext cx="11171078" cy="736600"/>
            <a:chOff x="810000" y="8259250"/>
            <a:chExt cx="11171078" cy="736600"/>
          </a:xfrm>
        </p:grpSpPr>
        <p:pic>
          <p:nvPicPr>
            <p:cNvPr id="7" name="Picture 6" descr="http://mirrors.creativecommons.org/presskit/buttons/88x31/png/by-nc-sa.png">
              <a:extLst>
                <a:ext uri="{FF2B5EF4-FFF2-40B4-BE49-F238E27FC236}">
                  <a16:creationId xmlns:a16="http://schemas.microsoft.com/office/drawing/2014/main" id="{B0EC3C8B-69E8-6F40-A2B6-83904EE2FC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0000" y="8357550"/>
              <a:ext cx="1541078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 descr="A close up of a logo&#10;&#10;Description automatically generated">
              <a:extLst>
                <a:ext uri="{FF2B5EF4-FFF2-40B4-BE49-F238E27FC236}">
                  <a16:creationId xmlns:a16="http://schemas.microsoft.com/office/drawing/2014/main" id="{A29CE1BB-94D7-0044-9E16-D84181A9706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0000" y="8259250"/>
              <a:ext cx="2755900" cy="7366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01C8785-C5A1-DF45-9E07-A11EE977818C}"/>
                </a:ext>
              </a:extLst>
            </p:cNvPr>
            <p:cNvSpPr txBox="1"/>
            <p:nvPr/>
          </p:nvSpPr>
          <p:spPr>
            <a:xfrm>
              <a:off x="7076064" y="8396070"/>
              <a:ext cx="33639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Adapted from ABC Learning Design method Clive Young and </a:t>
              </a:r>
              <a:r>
                <a:rPr lang="en-GB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Natasa</a:t>
              </a:r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 Perovic, UCL.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7968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AAE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/>
        </p:nvSpPr>
        <p:spPr>
          <a:xfrm>
            <a:off x="105368" y="868318"/>
            <a:ext cx="6120000" cy="84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/>
              <a:t>Reading books, papers;</a:t>
            </a:r>
            <a:endParaRPr lang="en-GB" sz="2800"/>
          </a:p>
        </p:txBody>
      </p:sp>
      <p:sp>
        <p:nvSpPr>
          <p:cNvPr id="31" name="Rectangle 30"/>
          <p:cNvSpPr/>
          <p:nvPr/>
        </p:nvSpPr>
        <p:spPr>
          <a:xfrm>
            <a:off x="6474191" y="878014"/>
            <a:ext cx="6120000" cy="84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342913" y="130318"/>
            <a:ext cx="120513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  <a:endParaRPr lang="en-GB" sz="4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72425" y="958296"/>
            <a:ext cx="5940000" cy="540000"/>
          </a:xfrm>
          <a:prstGeom prst="rect">
            <a:avLst/>
          </a:prstGeom>
          <a:solidFill>
            <a:srgbClr val="7AAEEA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Conventional method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6584577" y="958296"/>
            <a:ext cx="5940000" cy="540000"/>
          </a:xfrm>
          <a:prstGeom prst="rect">
            <a:avLst/>
          </a:prstGeom>
          <a:solidFill>
            <a:srgbClr val="7AAEEA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technology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39103" y="1627262"/>
            <a:ext cx="56507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Online tutorials, seminars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with Blackboard Collaborate.</a:t>
            </a:r>
            <a:endParaRPr lang="en-GB" sz="20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29214" y="3287461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33059" y="1745866"/>
            <a:ext cx="2422458" cy="17851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Tutorials.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Seminars.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Discussion groups.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Class discussions.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139103" y="2623025"/>
            <a:ext cx="56507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Synchronous chats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via QMplus Chat.</a:t>
            </a:r>
            <a:endParaRPr lang="en-GB" sz="20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139103" y="3311012"/>
            <a:ext cx="56507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Asynchronous discussion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via QMplus forums, Q-Review question and answer, QMplus Media commenting, QMplus Hub forums, Emails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139103" y="4467266"/>
            <a:ext cx="56507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Student presentations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 discussion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with Blackboard Collaborate, TurningPoint, Mentimeter.</a:t>
            </a:r>
            <a:endParaRPr lang="en-GB" sz="20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2099DEC-2D98-4311-8F92-B55E1AF0F5CF}"/>
              </a:ext>
            </a:extLst>
          </p:cNvPr>
          <p:cNvSpPr/>
          <p:nvPr/>
        </p:nvSpPr>
        <p:spPr>
          <a:xfrm>
            <a:off x="6480836" y="9009486"/>
            <a:ext cx="637604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5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Guides are available at </a:t>
            </a:r>
            <a:r>
              <a:rPr lang="en-GB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https://</a:t>
            </a:r>
            <a:r>
              <a:rPr lang="en-GB" sz="15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elearning.qmul.ac.uk</a:t>
            </a:r>
            <a:r>
              <a:rPr lang="en-GB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/tag/discussion/ </a:t>
            </a:r>
            <a:endParaRPr lang="en-GB" sz="15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2896" y="7247721"/>
            <a:ext cx="1801521" cy="1801521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DE51793A-D6AB-6D4D-95BF-05AD5EA3E1BC}"/>
              </a:ext>
            </a:extLst>
          </p:cNvPr>
          <p:cNvSpPr/>
          <p:nvPr/>
        </p:nvSpPr>
        <p:spPr>
          <a:xfrm>
            <a:off x="235088" y="1881571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A8EC9B-1559-484C-8984-73E84C63142C}"/>
              </a:ext>
            </a:extLst>
          </p:cNvPr>
          <p:cNvSpPr/>
          <p:nvPr/>
        </p:nvSpPr>
        <p:spPr>
          <a:xfrm>
            <a:off x="235088" y="2335148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D96FB4B-254C-D049-9D24-9D6E9EFF5CAD}"/>
              </a:ext>
            </a:extLst>
          </p:cNvPr>
          <p:cNvSpPr/>
          <p:nvPr/>
        </p:nvSpPr>
        <p:spPr>
          <a:xfrm>
            <a:off x="235088" y="2788725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FD19919-944D-0643-B1CF-EA013267E087}"/>
              </a:ext>
            </a:extLst>
          </p:cNvPr>
          <p:cNvSpPr/>
          <p:nvPr/>
        </p:nvSpPr>
        <p:spPr>
          <a:xfrm>
            <a:off x="6756526" y="1891205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592B789-8841-0D46-A0EE-FF3D51AE73B2}"/>
              </a:ext>
            </a:extLst>
          </p:cNvPr>
          <p:cNvSpPr/>
          <p:nvPr/>
        </p:nvSpPr>
        <p:spPr>
          <a:xfrm>
            <a:off x="6756526" y="2733080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05A30F6-F8D1-704C-8153-408B0143C7D6}"/>
              </a:ext>
            </a:extLst>
          </p:cNvPr>
          <p:cNvSpPr/>
          <p:nvPr/>
        </p:nvSpPr>
        <p:spPr>
          <a:xfrm>
            <a:off x="6756526" y="3728843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EB11549-F90C-054F-ABF8-4F3D44D7D48C}"/>
              </a:ext>
            </a:extLst>
          </p:cNvPr>
          <p:cNvSpPr/>
          <p:nvPr/>
        </p:nvSpPr>
        <p:spPr>
          <a:xfrm>
            <a:off x="6756526" y="4885097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7AAE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32F9796-DCF9-234C-A72B-D01DB9171071}"/>
              </a:ext>
            </a:extLst>
          </p:cNvPr>
          <p:cNvSpPr txBox="1"/>
          <p:nvPr/>
        </p:nvSpPr>
        <p:spPr>
          <a:xfrm rot="18342123">
            <a:off x="1648042" y="6539248"/>
            <a:ext cx="2747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own…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CB2A20F-9AFE-C640-988F-A00C72C3CBBF}"/>
              </a:ext>
            </a:extLst>
          </p:cNvPr>
          <p:cNvSpPr txBox="1"/>
          <p:nvPr/>
        </p:nvSpPr>
        <p:spPr>
          <a:xfrm rot="18342123">
            <a:off x="7965254" y="6539248"/>
            <a:ext cx="2747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own…</a:t>
            </a:r>
          </a:p>
        </p:txBody>
      </p:sp>
    </p:spTree>
    <p:extLst>
      <p:ext uri="{BB962C8B-B14F-4D97-AF65-F5344CB8AC3E}">
        <p14:creationId xmlns:p14="http://schemas.microsoft.com/office/powerpoint/2010/main" val="943654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80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/>
        </p:nvSpPr>
        <p:spPr>
          <a:xfrm>
            <a:off x="105368" y="855066"/>
            <a:ext cx="6120000" cy="8460000"/>
          </a:xfrm>
          <a:prstGeom prst="rect">
            <a:avLst/>
          </a:prstGeom>
          <a:solidFill>
            <a:schemeClr val="bg1"/>
          </a:solidFill>
          <a:ln>
            <a:solidFill>
              <a:srgbClr val="F8D8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/>
              <a:t>in a range of materials and resources;</a:t>
            </a:r>
            <a:endParaRPr lang="en-GB" sz="2800" dirty="0"/>
          </a:p>
          <a:p>
            <a:r>
              <a:rPr lang="en-US" sz="2800" dirty="0"/>
              <a:t>Using conventional methods to collect</a:t>
            </a:r>
            <a:endParaRPr lang="en-GB" sz="2800" dirty="0"/>
          </a:p>
          <a:p>
            <a:r>
              <a:rPr lang="en-GB" sz="2800" dirty="0" err="1"/>
              <a:t>Coparing</a:t>
            </a:r>
            <a:r>
              <a:rPr lang="en-GB" sz="2800" dirty="0"/>
              <a:t> texts, searching and evaluating information and ideas.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474191" y="867256"/>
            <a:ext cx="6120000" cy="84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2913" y="130318"/>
            <a:ext cx="120513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Investigation</a:t>
            </a:r>
            <a:endParaRPr lang="en-GB" sz="4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232060" y="958296"/>
            <a:ext cx="5940000" cy="540000"/>
          </a:xfrm>
          <a:prstGeom prst="rect">
            <a:avLst/>
          </a:prstGeom>
          <a:solidFill>
            <a:srgbClr val="F8807F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Conventional method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6604456" y="958296"/>
            <a:ext cx="5940000" cy="540000"/>
          </a:xfrm>
          <a:prstGeom prst="rect">
            <a:avLst/>
          </a:prstGeom>
          <a:solidFill>
            <a:srgbClr val="F8807F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technology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29175" y="1682761"/>
            <a:ext cx="36182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Using text-based study guides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29175" y="4309849"/>
            <a:ext cx="53174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Comparing texts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29176" y="2351669"/>
            <a:ext cx="54630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Analysing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the ideas and information in a range of materials and resources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29176" y="3336687"/>
            <a:ext cx="5463078" cy="707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Using conventional methods to collect and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analyse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29175" y="4909186"/>
            <a:ext cx="53174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Searching and evaluating information and ideas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65976" y="5173129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7010707" y="1643783"/>
            <a:ext cx="56507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Analysing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and ideas and information gathered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via QMplus database or glossary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010707" y="2816241"/>
            <a:ext cx="56507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Comparing digital texts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in QMplus forum, </a:t>
            </a:r>
            <a:r>
              <a:rPr lang="en-GB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Peermark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, QMplus Hub pages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05BEAF19-F95F-4896-A547-466D7802F340}"/>
              </a:ext>
            </a:extLst>
          </p:cNvPr>
          <p:cNvSpPr/>
          <p:nvPr/>
        </p:nvSpPr>
        <p:spPr>
          <a:xfrm>
            <a:off x="7010707" y="3970032"/>
            <a:ext cx="56507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Asking questions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 via QMplus Forums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2099DEC-2D98-4311-8F92-B55E1AF0F5CF}"/>
              </a:ext>
            </a:extLst>
          </p:cNvPr>
          <p:cNvSpPr/>
          <p:nvPr/>
        </p:nvSpPr>
        <p:spPr>
          <a:xfrm>
            <a:off x="6427789" y="8968099"/>
            <a:ext cx="637604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5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Guides are available at </a:t>
            </a:r>
            <a:r>
              <a:rPr lang="en-GB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https://</a:t>
            </a:r>
            <a:r>
              <a:rPr lang="en-GB" sz="15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elearning.qmul.ac.uk</a:t>
            </a:r>
            <a:r>
              <a:rPr lang="en-GB" sz="15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/tag/investigation/ </a:t>
            </a:r>
            <a:endParaRPr lang="en-GB" sz="15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010707" y="4670907"/>
            <a:ext cx="56507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Reflecting 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via QMplus Hub Journal, Q-Review captures, QMplus Media Quizzes.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2952" y="7056473"/>
            <a:ext cx="1801887" cy="1801887"/>
          </a:xfrm>
          <a:prstGeom prst="rect">
            <a:avLst/>
          </a:prstGeom>
        </p:spPr>
      </p:pic>
      <p:sp>
        <p:nvSpPr>
          <p:cNvPr id="47" name="Rectangle 46">
            <a:extLst>
              <a:ext uri="{FF2B5EF4-FFF2-40B4-BE49-F238E27FC236}">
                <a16:creationId xmlns:a16="http://schemas.microsoft.com/office/drawing/2014/main" id="{6FBEC178-70F8-6F47-BA1F-6C7045344D6A}"/>
              </a:ext>
            </a:extLst>
          </p:cNvPr>
          <p:cNvSpPr/>
          <p:nvPr/>
        </p:nvSpPr>
        <p:spPr>
          <a:xfrm>
            <a:off x="365976" y="1792816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811C2F2-F799-B84E-94D5-79EC8F378C01}"/>
              </a:ext>
            </a:extLst>
          </p:cNvPr>
          <p:cNvSpPr/>
          <p:nvPr/>
        </p:nvSpPr>
        <p:spPr>
          <a:xfrm>
            <a:off x="365976" y="2615612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20D8484-A778-7E4C-89ED-2665DEA7DE12}"/>
              </a:ext>
            </a:extLst>
          </p:cNvPr>
          <p:cNvSpPr/>
          <p:nvPr/>
        </p:nvSpPr>
        <p:spPr>
          <a:xfrm>
            <a:off x="365976" y="3600629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3218181-0F47-794D-A16B-E11B70B376B1}"/>
              </a:ext>
            </a:extLst>
          </p:cNvPr>
          <p:cNvSpPr/>
          <p:nvPr/>
        </p:nvSpPr>
        <p:spPr>
          <a:xfrm>
            <a:off x="365976" y="4419904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60C80A3-E610-D24A-8794-DEE2C7C4E932}"/>
              </a:ext>
            </a:extLst>
          </p:cNvPr>
          <p:cNvSpPr/>
          <p:nvPr/>
        </p:nvSpPr>
        <p:spPr>
          <a:xfrm>
            <a:off x="6750159" y="1907726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CA5E1D07-FAD0-724A-884E-0637FC0B3D49}"/>
              </a:ext>
            </a:extLst>
          </p:cNvPr>
          <p:cNvSpPr/>
          <p:nvPr/>
        </p:nvSpPr>
        <p:spPr>
          <a:xfrm>
            <a:off x="6750159" y="3080184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C61BD574-920B-9342-BBC3-04EC9D4877B3}"/>
              </a:ext>
            </a:extLst>
          </p:cNvPr>
          <p:cNvSpPr/>
          <p:nvPr/>
        </p:nvSpPr>
        <p:spPr>
          <a:xfrm>
            <a:off x="6750466" y="4080087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2AA71E3-0394-2747-9E2B-F7C4BDA7B78B}"/>
              </a:ext>
            </a:extLst>
          </p:cNvPr>
          <p:cNvSpPr/>
          <p:nvPr/>
        </p:nvSpPr>
        <p:spPr>
          <a:xfrm>
            <a:off x="6773925" y="4934850"/>
            <a:ext cx="180000" cy="180000"/>
          </a:xfrm>
          <a:prstGeom prst="rect">
            <a:avLst/>
          </a:prstGeom>
          <a:solidFill>
            <a:schemeClr val="bg1"/>
          </a:solidFill>
          <a:ln w="28575">
            <a:solidFill>
              <a:srgbClr val="F880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13888"/>
                </a:solidFill>
              </a:ln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2C9F857-88EF-384A-B2BC-802ABFBEC31B}"/>
              </a:ext>
            </a:extLst>
          </p:cNvPr>
          <p:cNvSpPr txBox="1"/>
          <p:nvPr/>
        </p:nvSpPr>
        <p:spPr>
          <a:xfrm rot="18342123">
            <a:off x="1648042" y="6539248"/>
            <a:ext cx="2747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own…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3B7CBC5-86A8-0F43-86C8-E1A6C1B9E723}"/>
              </a:ext>
            </a:extLst>
          </p:cNvPr>
          <p:cNvSpPr txBox="1"/>
          <p:nvPr/>
        </p:nvSpPr>
        <p:spPr>
          <a:xfrm rot="18342123">
            <a:off x="7965254" y="6539248"/>
            <a:ext cx="2747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own…</a:t>
            </a:r>
          </a:p>
        </p:txBody>
      </p:sp>
    </p:spTree>
    <p:extLst>
      <p:ext uri="{BB962C8B-B14F-4D97-AF65-F5344CB8AC3E}">
        <p14:creationId xmlns:p14="http://schemas.microsoft.com/office/powerpoint/2010/main" val="2058611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98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8264" y="720000"/>
            <a:ext cx="512222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</a:t>
            </a:r>
            <a:endParaRPr lang="en-GB" sz="66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8264" y="2046000"/>
            <a:ext cx="1118507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through practice enables the learner to adapt their actions to the task goal, and use the feedback to improve their next action.  Feedback may come from self-reflection, from peers, from the teacher, or from the activity itself, if it shows them how to improve the result of their action in relation to the goal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3EADD9D-DEAA-E645-976D-0E9BD2A2FC9B}"/>
              </a:ext>
            </a:extLst>
          </p:cNvPr>
          <p:cNvGrpSpPr/>
          <p:nvPr/>
        </p:nvGrpSpPr>
        <p:grpSpPr>
          <a:xfrm>
            <a:off x="810000" y="8259250"/>
            <a:ext cx="11171078" cy="736600"/>
            <a:chOff x="810000" y="8259250"/>
            <a:chExt cx="11171078" cy="736600"/>
          </a:xfrm>
        </p:grpSpPr>
        <p:pic>
          <p:nvPicPr>
            <p:cNvPr id="7" name="Picture 6" descr="http://mirrors.creativecommons.org/presskit/buttons/88x31/png/by-nc-sa.png">
              <a:extLst>
                <a:ext uri="{FF2B5EF4-FFF2-40B4-BE49-F238E27FC236}">
                  <a16:creationId xmlns:a16="http://schemas.microsoft.com/office/drawing/2014/main" id="{63509423-E7DD-8D41-95E5-C5A7890088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0000" y="8357550"/>
              <a:ext cx="1541078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 descr="A close up of a logo&#10;&#10;Description automatically generated">
              <a:extLst>
                <a:ext uri="{FF2B5EF4-FFF2-40B4-BE49-F238E27FC236}">
                  <a16:creationId xmlns:a16="http://schemas.microsoft.com/office/drawing/2014/main" id="{5FEF6576-7459-B549-B139-FDF23FE0D87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0000" y="8259250"/>
              <a:ext cx="2755900" cy="7366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CA075C3-54F3-414A-B3B2-443FC2181576}"/>
                </a:ext>
              </a:extLst>
            </p:cNvPr>
            <p:cNvSpPr txBox="1"/>
            <p:nvPr/>
          </p:nvSpPr>
          <p:spPr>
            <a:xfrm>
              <a:off x="7076064" y="8396070"/>
              <a:ext cx="33639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Adapted from ABC Learning Design method Clive Young and </a:t>
              </a:r>
              <a:r>
                <a:rPr lang="en-GB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Natasa</a:t>
              </a:r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 Perovic, UCL.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8755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5efd484-15aa-41a0-83f6-0646502cb6d6">
      <Value>1</Value>
    </TaxCatchAll>
    <QMULInformation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Protect</TermName>
          <TermId xmlns="http://schemas.microsoft.com/office/infopath/2007/PartnerControls">9124d8d9-0c1c-41e9-aa14-aba001e9a028</TermId>
        </TermInfo>
      </Terms>
    </QMULInformationClassificationTaxHTField0>
    <TaxKeywordTaxHTField xmlns="d5efd484-15aa-41a0-83f6-0646502cb6d6">
      <Terms xmlns="http://schemas.microsoft.com/office/infopath/2007/PartnerControls"/>
    </TaxKeywordTaxHTField>
    <QMULSchoolTaxHTField0 xmlns="http://schemas.microsoft.com/sharepoint/v3">
      <Terms xmlns="http://schemas.microsoft.com/office/infopath/2007/PartnerControls"/>
    </QMULSchoolTaxHTField0>
    <QMULDocumentTypeTaxHTField0 xmlns="http://schemas.microsoft.com/sharepoint/v3">
      <Terms xmlns="http://schemas.microsoft.com/office/infopath/2007/PartnerControls"/>
    </QMULDocumentTypeTaxHTField0>
    <QMULReviewDate xmlns="http://schemas.microsoft.com/sharepoint/v3" xsi:nil="true"/>
    <QMULOwner xmlns="http://schemas.microsoft.com/sharepoint/v3">
      <UserInfo>
        <DisplayName/>
        <AccountId xsi:nil="true"/>
        <AccountType/>
      </UserInfo>
    </QMULOwner>
    <QMULDepartmentTaxHTField0 xmlns="http://schemas.microsoft.com/sharepoint/v3">
      <Terms xmlns="http://schemas.microsoft.com/office/infopath/2007/PartnerControls"/>
    </QMULDepartmentTaxHTField0>
    <QMULAcademicYear xmlns="http://schemas.microsoft.com/sharepoint/v3" xsi:nil="true"/>
    <QMULLocationTaxHTField0 xmlns="http://schemas.microsoft.com/sharepoint/v3">
      <Terms xmlns="http://schemas.microsoft.com/office/infopath/2007/PartnerControls"/>
    </QMULLocationTaxHTField0>
    <QMULDocumentStatusTaxHTField0 xmlns="http://schemas.microsoft.com/sharepoint/v3">
      <Terms xmlns="http://schemas.microsoft.com/office/infopath/2007/PartnerControls"/>
    </QMULDocumentStatusTaxHTField0>
    <QMULProject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C7751E46FDF918439CB97C4DF9737274" ma:contentTypeVersion="24" ma:contentTypeDescription="" ma:contentTypeScope="" ma:versionID="d8a5ba06059125acbfd1ab1ddf9a2bcc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2385cd42-12a6-47d4-839d-c5d039bc4dd1" targetNamespace="http://schemas.microsoft.com/office/2006/metadata/properties" ma:root="true" ma:fieldsID="1e6edcd9534d47a0794292baea5d993a" ns1:_="" ns2:_="" ns3:_="">
    <xsd:import namespace="http://schemas.microsoft.com/sharepoint/v3"/>
    <xsd:import namespace="d5efd484-15aa-41a0-83f6-0646502cb6d6"/>
    <xsd:import namespace="2385cd42-12a6-47d4-839d-c5d039bc4dd1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158f25c1-79c4-4629-b481-061c3b6e8298}" ma:internalName="TaxCatchAll" ma:showField="CatchAllData" ma:web="20224030-e6a2-4748-867a-ea19b06717b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158f25c1-79c4-4629-b481-061c3b6e8298}" ma:internalName="TaxCatchAllLabel" ma:readOnly="true" ma:showField="CatchAllDataLabel" ma:web="20224030-e6a2-4748-867a-ea19b06717b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85cd42-12a6-47d4-839d-c5d039bc4d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F7DA851-576C-477A-B4C5-4F4BFC69A46F}">
  <ds:schemaRefs>
    <ds:schemaRef ds:uri="d5efd484-15aa-41a0-83f6-0646502cb6d6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purl.org/dc/elements/1.1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2385cd42-12a6-47d4-839d-c5d039bc4dd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A300FCC-73AC-4F8E-A441-FC984C2C92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5efd484-15aa-41a0-83f6-0646502cb6d6"/>
    <ds:schemaRef ds:uri="2385cd42-12a6-47d4-839d-c5d039bc4d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DA1143A-62FE-4676-8E50-217CA7F82DB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12294</TotalTime>
  <Words>935</Words>
  <Application>Microsoft Macintosh PowerPoint</Application>
  <PresentationFormat>A3 Paper (297x420 mm)</PresentationFormat>
  <Paragraphs>118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ABC Learning Design</dc:subject>
  <dc:creator>np_ucl1;Manoj Singh</dc:creator>
  <cp:lastModifiedBy>Gill Ritchie</cp:lastModifiedBy>
  <cp:revision>259</cp:revision>
  <cp:lastPrinted>2018-03-16T15:33:06Z</cp:lastPrinted>
  <dcterms:created xsi:type="dcterms:W3CDTF">2014-10-31T14:03:56Z</dcterms:created>
  <dcterms:modified xsi:type="dcterms:W3CDTF">2019-09-09T12:50:36Z</dcterms:modified>
  <cp:contentStatus>Version 1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0x0101005EA864BF41DF8A41860E925F5B29BCF500C7751E46FDF918439CB97C4DF9737274</vt:lpwstr>
  </property>
  <property fmtid="{D5CDD505-2E9C-101B-9397-08002B2CF9AE}" pid="3" name="TaxKeyword">
    <vt:lpwstr/>
  </property>
  <property fmtid="{D5CDD505-2E9C-101B-9397-08002B2CF9AE}" pid="4" name="QMULInformationClassification">
    <vt:lpwstr>1;#Protect|9124d8d9-0c1c-41e9-aa14-aba001e9a028</vt:lpwstr>
  </property>
  <property fmtid="{D5CDD505-2E9C-101B-9397-08002B2CF9AE}" pid="5" name="QMULDocumentStatus">
    <vt:lpwstr/>
  </property>
  <property fmtid="{D5CDD505-2E9C-101B-9397-08002B2CF9AE}" pid="6" name="QMULLocation">
    <vt:lpwstr/>
  </property>
  <property fmtid="{D5CDD505-2E9C-101B-9397-08002B2CF9AE}" pid="7" name="QMULDepartment">
    <vt:lpwstr/>
  </property>
  <property fmtid="{D5CDD505-2E9C-101B-9397-08002B2CF9AE}" pid="8" name="QMULDocumentType">
    <vt:lpwstr/>
  </property>
  <property fmtid="{D5CDD505-2E9C-101B-9397-08002B2CF9AE}" pid="9" name="QMULSchool">
    <vt:lpwstr/>
  </property>
</Properties>
</file>