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horner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878" autoAdjust="0"/>
  </p:normalViewPr>
  <p:slideViewPr>
    <p:cSldViewPr snapToGrid="0">
      <p:cViewPr varScale="1">
        <p:scale>
          <a:sx n="82" d="100"/>
          <a:sy n="82" d="100"/>
        </p:scale>
        <p:origin x="15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1A53-BF05-42EF-A980-B84FA363AA82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64ED7-03BB-4137-B2B7-98DFB036B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8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1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3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3950" cy="6858000"/>
            <a:chOff x="0" y="0"/>
            <a:chExt cx="9144510" cy="6858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510" cy="616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229200"/>
              <a:ext cx="9144510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/>
          <p:nvPr userDrawn="1"/>
        </p:nvPicPr>
        <p:blipFill rotWithShape="1">
          <a:blip r:embed="rId4" cstate="print"/>
          <a:srcRect l="6129" t="22430" r="68834" b="17470"/>
          <a:stretch/>
        </p:blipFill>
        <p:spPr bwMode="auto">
          <a:xfrm>
            <a:off x="561974" y="5589240"/>
            <a:ext cx="2295525" cy="9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 userDrawn="1"/>
        </p:nvPicPr>
        <p:blipFill rotWithShape="1">
          <a:blip r:embed="rId4" cstate="print"/>
          <a:srcRect l="66332" t="22430" r="6761" b="21858"/>
          <a:stretch/>
        </p:blipFill>
        <p:spPr bwMode="auto">
          <a:xfrm>
            <a:off x="9248775" y="5627662"/>
            <a:ext cx="2466975" cy="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92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1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3950" cy="6858000"/>
            <a:chOff x="0" y="0"/>
            <a:chExt cx="9144510" cy="6858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510" cy="616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229200"/>
              <a:ext cx="9144510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/>
          <p:nvPr userDrawn="1"/>
        </p:nvPicPr>
        <p:blipFill rotWithShape="1">
          <a:blip r:embed="rId4" cstate="print"/>
          <a:srcRect l="6129" t="22430" r="68834" b="17470"/>
          <a:stretch/>
        </p:blipFill>
        <p:spPr bwMode="auto">
          <a:xfrm>
            <a:off x="561974" y="5589240"/>
            <a:ext cx="2295525" cy="9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 userDrawn="1"/>
        </p:nvPicPr>
        <p:blipFill rotWithShape="1">
          <a:blip r:embed="rId4" cstate="print"/>
          <a:srcRect l="66332" t="22430" r="6761" b="21858"/>
          <a:stretch/>
        </p:blipFill>
        <p:spPr bwMode="auto">
          <a:xfrm>
            <a:off x="9248775" y="5627662"/>
            <a:ext cx="2466975" cy="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51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3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8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7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8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635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66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30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47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9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7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4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4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8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3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4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8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395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63492"/>
            <a:ext cx="12193950" cy="10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15" cstate="print"/>
          <a:srcRect l="6129" t="22430" r="68834" b="17470"/>
          <a:stretch/>
        </p:blipFill>
        <p:spPr bwMode="auto">
          <a:xfrm>
            <a:off x="558188" y="5799373"/>
            <a:ext cx="2295525" cy="9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 userDrawn="1"/>
        </p:nvPicPr>
        <p:blipFill rotWithShape="1">
          <a:blip r:embed="rId15" cstate="print"/>
          <a:srcRect l="66332" t="22430" r="6761" b="21858"/>
          <a:stretch/>
        </p:blipFill>
        <p:spPr bwMode="auto">
          <a:xfrm>
            <a:off x="9166837" y="5824599"/>
            <a:ext cx="2466975" cy="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67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395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63492"/>
            <a:ext cx="12193950" cy="10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96F9-927A-402E-8709-2D4CFC775055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15" cstate="print"/>
          <a:srcRect l="6129" t="22430" r="68834" b="17470"/>
          <a:stretch/>
        </p:blipFill>
        <p:spPr bwMode="auto">
          <a:xfrm>
            <a:off x="558188" y="5799373"/>
            <a:ext cx="2295525" cy="9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 userDrawn="1"/>
        </p:nvPicPr>
        <p:blipFill rotWithShape="1">
          <a:blip r:embed="rId15" cstate="print"/>
          <a:srcRect l="66332" t="22430" r="6761" b="21858"/>
          <a:stretch/>
        </p:blipFill>
        <p:spPr bwMode="auto">
          <a:xfrm>
            <a:off x="9166837" y="5824599"/>
            <a:ext cx="2466975" cy="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14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3930786"/>
            <a:ext cx="9144000" cy="976312"/>
          </a:xfrm>
        </p:spPr>
        <p:txBody>
          <a:bodyPr/>
          <a:lstStyle/>
          <a:p>
            <a:r>
              <a:rPr lang="en-GB" dirty="0" smtClean="0">
                <a:solidFill>
                  <a:srgbClr val="FF9900"/>
                </a:solidFill>
              </a:rPr>
              <a:t>BUILD YOUR OWN UNIVERSE</a:t>
            </a:r>
            <a:endParaRPr lang="en-GB" dirty="0">
              <a:solidFill>
                <a:srgbClr val="FF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72" y="539262"/>
            <a:ext cx="4062414" cy="31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09549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SESSION INTRODUCTION</a:t>
            </a:r>
            <a:endParaRPr lang="en-GB" dirty="0">
              <a:latin typeface="+mn-lt"/>
            </a:endParaRPr>
          </a:p>
        </p:txBody>
      </p:sp>
      <p:pic>
        <p:nvPicPr>
          <p:cNvPr id="1028" name="Picture 4" descr="http://www.jpl.nasa.gov/spaceimages/images/wallpaper/PIA17569-1920x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29250" b="9751"/>
          <a:stretch/>
        </p:blipFill>
        <p:spPr bwMode="auto">
          <a:xfrm>
            <a:off x="1057275" y="1242760"/>
            <a:ext cx="10163175" cy="38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5374" y="5105399"/>
            <a:ext cx="1008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Hubble Space </a:t>
            </a:r>
            <a:r>
              <a:rPr lang="en-GB" dirty="0"/>
              <a:t>T</a:t>
            </a:r>
            <a:r>
              <a:rPr lang="en-GB" dirty="0" smtClean="0"/>
              <a:t>elescope image of a cluster of galaxies. Some appear as they did 12 billion years ago.</a:t>
            </a:r>
          </a:p>
          <a:p>
            <a:r>
              <a:rPr lang="en-GB" i="1" dirty="0" smtClean="0"/>
              <a:t>Image courtesy of NASA/ESA/</a:t>
            </a:r>
            <a:r>
              <a:rPr lang="en-GB" i="1" dirty="0" err="1" smtClean="0"/>
              <a:t>STScI</a:t>
            </a:r>
            <a:r>
              <a:rPr lang="en-GB" i="1" dirty="0" smtClean="0"/>
              <a:t>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23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FEW SECONDS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815" y="16682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Fundamental Particles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84738" y="2780853"/>
            <a:ext cx="1408293" cy="1296357"/>
            <a:chOff x="433377" y="2952991"/>
            <a:chExt cx="1408293" cy="129635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2813" t="14000" r="10306" b="9001"/>
            <a:stretch>
              <a:fillRect/>
            </a:stretch>
          </p:blipFill>
          <p:spPr bwMode="auto">
            <a:xfrm>
              <a:off x="623574" y="2952991"/>
              <a:ext cx="86409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33377" y="3880016"/>
              <a:ext cx="1408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down quark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00420" y="2987535"/>
            <a:ext cx="1026603" cy="1080333"/>
            <a:chOff x="3705932" y="3157217"/>
            <a:chExt cx="1026603" cy="1080333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7000" t="17379" r="19001" b="13105"/>
            <a:stretch>
              <a:fillRect/>
            </a:stretch>
          </p:blipFill>
          <p:spPr bwMode="auto">
            <a:xfrm>
              <a:off x="3967902" y="3157217"/>
              <a:ext cx="43204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3705932" y="3868218"/>
              <a:ext cx="102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electron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62655" y="2743561"/>
            <a:ext cx="1058246" cy="1324307"/>
            <a:chOff x="2145895" y="2913243"/>
            <a:chExt cx="1058246" cy="132430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6750" t="7875" r="12251" b="5501"/>
            <a:stretch>
              <a:fillRect/>
            </a:stretch>
          </p:blipFill>
          <p:spPr bwMode="auto">
            <a:xfrm>
              <a:off x="2218018" y="2913243"/>
              <a:ext cx="86409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2145895" y="3868218"/>
              <a:ext cx="1058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9900"/>
                  </a:solidFill>
                </a:rPr>
                <a:t>u</a:t>
              </a:r>
              <a:r>
                <a:rPr lang="en-GB" dirty="0" smtClean="0">
                  <a:solidFill>
                    <a:srgbClr val="FF9900"/>
                  </a:solidFill>
                </a:rPr>
                <a:t>p quark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73129" y="2486665"/>
            <a:ext cx="934725" cy="1590545"/>
            <a:chOff x="5972979" y="2648912"/>
            <a:chExt cx="934725" cy="15905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2979" y="2648912"/>
              <a:ext cx="837503" cy="12193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033446" y="3870125"/>
              <a:ext cx="874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photon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74243" y="2987535"/>
            <a:ext cx="1076624" cy="1055999"/>
            <a:chOff x="7262296" y="3181551"/>
            <a:chExt cx="1076624" cy="105599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t="13122" r="14563" b="13122"/>
            <a:stretch>
              <a:fillRect/>
            </a:stretch>
          </p:blipFill>
          <p:spPr bwMode="auto">
            <a:xfrm>
              <a:off x="7433675" y="3181551"/>
              <a:ext cx="52082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7262296" y="3868218"/>
              <a:ext cx="107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positron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67231" y="3181977"/>
            <a:ext cx="1042848" cy="861557"/>
            <a:chOff x="9185234" y="3375993"/>
            <a:chExt cx="1042848" cy="861557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15195" y="3375993"/>
              <a:ext cx="4572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9185234" y="3868218"/>
              <a:ext cx="104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neutrino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sp>
        <p:nvSpPr>
          <p:cNvPr id="26" name="Right Brace 25"/>
          <p:cNvSpPr/>
          <p:nvPr/>
        </p:nvSpPr>
        <p:spPr>
          <a:xfrm rot="5400000">
            <a:off x="2262074" y="3404853"/>
            <a:ext cx="461913" cy="19749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274935" y="4697851"/>
            <a:ext cx="255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</a:t>
            </a:r>
            <a:r>
              <a:rPr lang="en-GB" dirty="0" smtClean="0"/>
              <a:t>ound in threes, make up the matter around us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872611" y="4697850"/>
            <a:ext cx="188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arry electric charge in circuits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777438" y="4161355"/>
            <a:ext cx="976" cy="536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29615" y="4684107"/>
            <a:ext cx="188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article of light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7685012" y="4671402"/>
            <a:ext cx="188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antimatter partner of</a:t>
            </a:r>
          </a:p>
          <a:p>
            <a:pPr algn="ctr"/>
            <a:r>
              <a:rPr lang="en-GB" dirty="0" smtClean="0"/>
              <a:t> the electron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9309281" y="4706679"/>
            <a:ext cx="1731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interact very little with normal matter</a:t>
            </a:r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7079770" y="4137002"/>
            <a:ext cx="976" cy="536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8594707" y="4124824"/>
            <a:ext cx="976" cy="536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0081541" y="4152114"/>
            <a:ext cx="976" cy="536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406317" y="967311"/>
            <a:ext cx="240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T = &gt;100,000,000,000</a:t>
            </a:r>
            <a:r>
              <a:rPr lang="en-GB" baseline="30000" dirty="0" smtClean="0">
                <a:solidFill>
                  <a:srgbClr val="FF9900"/>
                </a:solidFill>
              </a:rPr>
              <a:t>o</a:t>
            </a:r>
            <a:r>
              <a:rPr lang="en-GB" dirty="0" smtClean="0">
                <a:solidFill>
                  <a:srgbClr val="FF9900"/>
                </a:solidFill>
              </a:rPr>
              <a:t>C</a:t>
            </a:r>
            <a:endParaRPr lang="en-GB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FEW SECONDS</a:t>
            </a:r>
            <a:endParaRPr lang="en-GB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228" y="1772544"/>
            <a:ext cx="1504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30864" y="3491522"/>
            <a:ext cx="1485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1067054" y="198966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 cstate="print"/>
          <a:srcRect l="12813" t="14000" r="10306" b="9001"/>
          <a:stretch>
            <a:fillRect/>
          </a:stretch>
        </p:blipFill>
        <p:spPr bwMode="auto">
          <a:xfrm>
            <a:off x="1067054" y="3825447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2521573" y="198966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3938251" y="3825447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/>
          <a:srcRect l="12813" t="14000" r="10306" b="9001"/>
          <a:stretch>
            <a:fillRect/>
          </a:stretch>
        </p:blipFill>
        <p:spPr bwMode="auto">
          <a:xfrm>
            <a:off x="2521573" y="3855832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/>
          <a:srcRect l="12813" t="14000" r="10306" b="9001"/>
          <a:stretch>
            <a:fillRect/>
          </a:stretch>
        </p:blipFill>
        <p:spPr bwMode="auto">
          <a:xfrm>
            <a:off x="3976092" y="197872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4533">
            <a:off x="5030150" y="2364968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4533">
            <a:off x="5030150" y="4189935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2943" y="2314516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7207" y="2296347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8068" y="4121314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7972" y="4101122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9" cstate="print"/>
          <a:srcRect t="13122" r="14563" b="13122"/>
          <a:stretch>
            <a:fillRect/>
          </a:stretch>
        </p:blipFill>
        <p:spPr bwMode="auto">
          <a:xfrm>
            <a:off x="9141915" y="1690688"/>
            <a:ext cx="5208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0" cstate="print"/>
          <a:srcRect l="27000" t="17379" r="19001" b="13105"/>
          <a:stretch>
            <a:fillRect/>
          </a:stretch>
        </p:blipFill>
        <p:spPr bwMode="auto">
          <a:xfrm flipH="1">
            <a:off x="10234774" y="1690688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39219" y="1877216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198677">
            <a:off x="9406214" y="2882444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3295" y="3703638"/>
            <a:ext cx="837503" cy="121930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9406317" y="967311"/>
            <a:ext cx="240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T = 3,000,000,000</a:t>
            </a:r>
            <a:r>
              <a:rPr lang="en-GB" baseline="30000" dirty="0" smtClean="0">
                <a:solidFill>
                  <a:srgbClr val="FF9900"/>
                </a:solidFill>
              </a:rPr>
              <a:t>o</a:t>
            </a:r>
            <a:r>
              <a:rPr lang="en-GB" dirty="0" smtClean="0">
                <a:solidFill>
                  <a:srgbClr val="FF9900"/>
                </a:solidFill>
              </a:rPr>
              <a:t>C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187" y="487735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down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37989" y="487735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down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46282" y="292307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down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67054" y="2914690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up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4613" y="487735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up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68136" y="2914690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up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22131" y="2914690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proton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06369" y="481280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neutron</a:t>
            </a:r>
            <a:endParaRPr lang="en-GB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TWO ELEMENTS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203" y="1675775"/>
            <a:ext cx="869824" cy="11564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572" y="3169595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13122" r="14563" b="13122"/>
          <a:stretch>
            <a:fillRect/>
          </a:stretch>
        </p:blipFill>
        <p:spPr bwMode="auto">
          <a:xfrm>
            <a:off x="2214938" y="3973690"/>
            <a:ext cx="284523" cy="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781" y="2383080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024" y="1307464"/>
            <a:ext cx="868929" cy="1503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410490" y="1324765"/>
            <a:ext cx="868929" cy="15031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952" y="3938698"/>
            <a:ext cx="1350041" cy="109408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3803" y="3278693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72179" y="4773661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1211180" y="1855531"/>
            <a:ext cx="1336431" cy="1336431"/>
            <a:chOff x="1133965" y="4009290"/>
            <a:chExt cx="1336431" cy="1336431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2" name="Group 21"/>
            <p:cNvGrpSpPr/>
            <p:nvPr/>
          </p:nvGrpSpPr>
          <p:grpSpPr>
            <a:xfrm>
              <a:off x="1133965" y="4009290"/>
              <a:ext cx="1336431" cy="1336431"/>
              <a:chOff x="1133965" y="4009290"/>
              <a:chExt cx="1336431" cy="1336431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133965" y="4009290"/>
                <a:ext cx="1336431" cy="1336431"/>
              </a:xfrm>
              <a:prstGeom prst="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24493" y="4212797"/>
                <a:ext cx="668216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42646" y="4103077"/>
              <a:ext cx="28184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3322" y="4933223"/>
              <a:ext cx="79870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1.01</a:t>
              </a:r>
              <a:endParaRPr lang="en-GB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351477" y="1166704"/>
            <a:ext cx="1336431" cy="1336431"/>
            <a:chOff x="6671888" y="4015209"/>
            <a:chExt cx="1336431" cy="1336431"/>
          </a:xfrm>
        </p:grpSpPr>
        <p:grpSp>
          <p:nvGrpSpPr>
            <p:cNvPr id="27" name="Group 26"/>
            <p:cNvGrpSpPr/>
            <p:nvPr/>
          </p:nvGrpSpPr>
          <p:grpSpPr>
            <a:xfrm>
              <a:off x="6671888" y="4015209"/>
              <a:ext cx="1336431" cy="1336431"/>
              <a:chOff x="1133965" y="4009290"/>
              <a:chExt cx="1336431" cy="1336431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0" name="Rectangle 29"/>
              <p:cNvSpPr/>
              <p:nvPr/>
            </p:nvSpPr>
            <p:spPr>
              <a:xfrm>
                <a:off x="1133965" y="4009290"/>
                <a:ext cx="1336431" cy="1336431"/>
              </a:xfrm>
              <a:prstGeom prst="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92673" y="4232640"/>
                <a:ext cx="945903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780569" y="4108996"/>
              <a:ext cx="281847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30596" y="4977919"/>
              <a:ext cx="1008185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4.0026</a:t>
              </a:r>
              <a:endParaRPr lang="en-GB" dirty="0"/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41" y="4676021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6834" y="4346882"/>
            <a:ext cx="285248" cy="21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5568" y="4200715"/>
            <a:ext cx="315100" cy="458748"/>
          </a:xfrm>
          <a:prstGeom prst="rect">
            <a:avLst/>
          </a:prstGeom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875942" y="4659463"/>
            <a:ext cx="951048" cy="78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7562352" y="4407027"/>
            <a:ext cx="166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…to make helium-4 + two extra protons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8012924" y="2848355"/>
            <a:ext cx="166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</a:t>
            </a:r>
            <a:r>
              <a:rPr lang="en-GB" sz="1600" dirty="0" smtClean="0"/>
              <a:t>dd another helium-3…</a:t>
            </a:r>
            <a:endParaRPr lang="en-GB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926983" y="2856408"/>
            <a:ext cx="134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…to make helium -3</a:t>
            </a:r>
            <a:endParaRPr lang="en-GB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3055738" y="3941200"/>
            <a:ext cx="197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</a:t>
            </a:r>
            <a:r>
              <a:rPr lang="en-GB" sz="1600" dirty="0" smtClean="0"/>
              <a:t>dd a proton to the new neutron…</a:t>
            </a:r>
            <a:endParaRPr lang="en-GB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478264" y="1955026"/>
            <a:ext cx="166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…to make deuterium</a:t>
            </a:r>
            <a:endParaRPr lang="en-GB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349239" y="3325647"/>
            <a:ext cx="1375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proton becomes a neutron: beta decay</a:t>
            </a:r>
            <a:endParaRPr lang="en-GB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5374965" y="3198348"/>
            <a:ext cx="166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</a:t>
            </a:r>
            <a:r>
              <a:rPr lang="en-GB" sz="1600" dirty="0" smtClean="0"/>
              <a:t>dd another proton…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014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BIRTH OF NEUTRAL ATOMS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98" y="3834803"/>
            <a:ext cx="1449031" cy="1249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118"/>
          <a:stretch/>
        </p:blipFill>
        <p:spPr>
          <a:xfrm flipH="1">
            <a:off x="2841360" y="3126944"/>
            <a:ext cx="2364444" cy="1957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27000" t="17379" r="19001" b="13105"/>
          <a:stretch>
            <a:fillRect/>
          </a:stretch>
        </p:blipFill>
        <p:spPr bwMode="auto">
          <a:xfrm flipH="1">
            <a:off x="3055092" y="2230656"/>
            <a:ext cx="377742" cy="50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942" y="1690688"/>
            <a:ext cx="1315787" cy="9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92457" y="2779626"/>
            <a:ext cx="134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c</a:t>
            </a:r>
            <a:r>
              <a:rPr lang="en-GB" dirty="0" smtClean="0">
                <a:solidFill>
                  <a:srgbClr val="FF9900"/>
                </a:solidFill>
              </a:rPr>
              <a:t>harge = -1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227" y="2779626"/>
            <a:ext cx="134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c</a:t>
            </a:r>
            <a:r>
              <a:rPr lang="en-GB" dirty="0" smtClean="0">
                <a:solidFill>
                  <a:srgbClr val="FF9900"/>
                </a:solidFill>
              </a:rPr>
              <a:t>harge = +1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51" y="5185733"/>
            <a:ext cx="188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o</a:t>
            </a:r>
            <a:r>
              <a:rPr lang="en-GB" dirty="0" smtClean="0">
                <a:solidFill>
                  <a:srgbClr val="FF9900"/>
                </a:solidFill>
              </a:rPr>
              <a:t>verall charge = 0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1573" y="5185733"/>
            <a:ext cx="188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o</a:t>
            </a:r>
            <a:r>
              <a:rPr lang="en-GB" dirty="0" smtClean="0">
                <a:solidFill>
                  <a:srgbClr val="FF9900"/>
                </a:solidFill>
              </a:rPr>
              <a:t>verall charge = 0</a:t>
            </a:r>
            <a:endParaRPr lang="en-GB" dirty="0">
              <a:solidFill>
                <a:srgbClr val="FF99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712" y="1690688"/>
            <a:ext cx="5915025" cy="28670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87435" y="4714636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Cosmic background radiation imaged by the Planck satellite. </a:t>
            </a:r>
            <a:r>
              <a:rPr lang="en-GB" i="1" dirty="0" smtClean="0"/>
              <a:t>Image courtesy of ESA/NASA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249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= 100 MILLION YEARS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29" y="2098423"/>
            <a:ext cx="1350041" cy="109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81" y="3800720"/>
            <a:ext cx="1350041" cy="1094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6" y="2031000"/>
            <a:ext cx="1350041" cy="10940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18492" y="3122293"/>
            <a:ext cx="372247" cy="178121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84402" y="3396640"/>
            <a:ext cx="72346" cy="339969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28249" y="2988054"/>
            <a:ext cx="340884" cy="268478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4533">
            <a:off x="3528167" y="3465164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662" y="2406024"/>
            <a:ext cx="1395373" cy="1901841"/>
          </a:xfrm>
          <a:prstGeom prst="rect">
            <a:avLst/>
          </a:prstGeom>
        </p:spPr>
      </p:pic>
      <p:pic>
        <p:nvPicPr>
          <p:cNvPr id="1028" name="Picture 4" descr="http://www.stfc.ac.uk/images/web/333_web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49" y="1004460"/>
            <a:ext cx="3664501" cy="36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09149" y="4771292"/>
            <a:ext cx="366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Elements heavier than helium are made by fusion in the heart of stars. </a:t>
            </a:r>
            <a:r>
              <a:rPr lang="en-GB" i="1" dirty="0" smtClean="0"/>
              <a:t>Image courtesy of ESA.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247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3742"/>
            <a:ext cx="3530112" cy="2740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27000" t="17379" r="19001" b="13105"/>
          <a:stretch>
            <a:fillRect/>
          </a:stretch>
        </p:blipFill>
        <p:spPr bwMode="auto">
          <a:xfrm flipH="1">
            <a:off x="7198112" y="3631635"/>
            <a:ext cx="292035" cy="3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 l="12813" t="14000" r="10306" b="9001"/>
          <a:stretch>
            <a:fillRect/>
          </a:stretch>
        </p:blipFill>
        <p:spPr bwMode="auto">
          <a:xfrm>
            <a:off x="9098159" y="1027906"/>
            <a:ext cx="584071" cy="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12813" t="14000" r="10306" b="9001"/>
          <a:stretch>
            <a:fillRect/>
          </a:stretch>
        </p:blipFill>
        <p:spPr bwMode="auto">
          <a:xfrm>
            <a:off x="11075260" y="1712371"/>
            <a:ext cx="584071" cy="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5803964" y="1400333"/>
            <a:ext cx="584071" cy="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9390194" y="4021015"/>
            <a:ext cx="584071" cy="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 l="27000" t="17379" r="19001" b="13105"/>
          <a:stretch>
            <a:fillRect/>
          </a:stretch>
        </p:blipFill>
        <p:spPr bwMode="auto">
          <a:xfrm flipH="1">
            <a:off x="11183660" y="626580"/>
            <a:ext cx="292035" cy="3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 l="27000" t="17379" r="19001" b="13105"/>
          <a:stretch>
            <a:fillRect/>
          </a:stretch>
        </p:blipFill>
        <p:spPr bwMode="auto">
          <a:xfrm flipH="1">
            <a:off x="8106301" y="2122744"/>
            <a:ext cx="292035" cy="3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/>
          <a:srcRect l="27000" t="17379" r="19001" b="13105"/>
          <a:stretch>
            <a:fillRect/>
          </a:stretch>
        </p:blipFill>
        <p:spPr bwMode="auto">
          <a:xfrm flipH="1">
            <a:off x="10824338" y="2944180"/>
            <a:ext cx="292035" cy="3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961" y="2185944"/>
            <a:ext cx="1350041" cy="1094086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7373" y="1013796"/>
            <a:ext cx="1107958" cy="79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092623" y="4505250"/>
            <a:ext cx="1093933" cy="8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307522">
            <a:off x="8230054" y="4493303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753315">
            <a:off x="6341729" y="2886895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149161">
            <a:off x="9620331" y="863194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659011">
            <a:off x="8005497" y="964986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56414">
            <a:off x="10496201" y="3835814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63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214</Words>
  <Application>Microsoft Office PowerPoint</Application>
  <PresentationFormat>Widescreen</PresentationFormat>
  <Paragraphs>60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BUILD YOUR OWN UNIVERSE</vt:lpstr>
      <vt:lpstr>SESSION INTRODUCTION</vt:lpstr>
      <vt:lpstr>THE FIRST FEW SECONDS</vt:lpstr>
      <vt:lpstr>THE FIRST FEW SECONDS</vt:lpstr>
      <vt:lpstr>THE FIRST TWO ELEMENTS</vt:lpstr>
      <vt:lpstr>THE BIRTH OF NEUTRAL ATOMS</vt:lpstr>
      <vt:lpstr>TIME = 100 MILLION YEARS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Own Universe</dc:title>
  <dc:creator>tomhorner</dc:creator>
  <cp:lastModifiedBy>tomhorner</cp:lastModifiedBy>
  <cp:revision>41</cp:revision>
  <dcterms:created xsi:type="dcterms:W3CDTF">2014-01-31T14:38:15Z</dcterms:created>
  <dcterms:modified xsi:type="dcterms:W3CDTF">2014-04-09T10:51:27Z</dcterms:modified>
</cp:coreProperties>
</file>