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5"/>
    <p:sldMasterId id="2147483866" r:id="rId6"/>
    <p:sldMasterId id="2147483843" r:id="rId7"/>
  </p:sldMasterIdLst>
  <p:notesMasterIdLst>
    <p:notesMasterId r:id="rId19"/>
  </p:notesMasterIdLst>
  <p:handoutMasterIdLst>
    <p:handoutMasterId r:id="rId20"/>
  </p:handoutMasterIdLst>
  <p:sldIdLst>
    <p:sldId id="257" r:id="rId8"/>
    <p:sldId id="313" r:id="rId9"/>
    <p:sldId id="314" r:id="rId10"/>
    <p:sldId id="315" r:id="rId11"/>
    <p:sldId id="316" r:id="rId12"/>
    <p:sldId id="317" r:id="rId13"/>
    <p:sldId id="318" r:id="rId14"/>
    <p:sldId id="319" r:id="rId15"/>
    <p:sldId id="320" r:id="rId16"/>
    <p:sldId id="321" r:id="rId17"/>
    <p:sldId id="294" r:id="rId18"/>
  </p:sldIdLst>
  <p:sldSz cx="9144000" cy="5143500" type="screen16x9"/>
  <p:notesSz cx="6858000" cy="9144000"/>
  <p:defaultText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defaultTextStyle>
  <p:extLst>
    <p:ext uri="{521415D9-36F7-43E2-AB2F-B90AF26B5E84}">
      <p14:sectionLst xmlns:p14="http://schemas.microsoft.com/office/powerpoint/2010/main">
        <p14:section name="Slide templates" id="{7DD0B69D-9948-46F3-B07D-8BF81D90CAFD}">
          <p14:sldIdLst>
            <p14:sldId id="257"/>
            <p14:sldId id="313"/>
            <p14:sldId id="314"/>
            <p14:sldId id="315"/>
            <p14:sldId id="316"/>
            <p14:sldId id="317"/>
            <p14:sldId id="318"/>
            <p14:sldId id="319"/>
            <p14:sldId id="320"/>
            <p14:sldId id="321"/>
            <p14:sldId id="294"/>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3364"/>
    <a:srgbClr val="1C3D74"/>
    <a:srgbClr val="1B3D75"/>
    <a:srgbClr val="1F7791"/>
    <a:srgbClr val="10746A"/>
    <a:srgbClr val="EC008C"/>
    <a:srgbClr val="2DB8C5"/>
    <a:srgbClr val="73B82B"/>
    <a:srgbClr val="F18500"/>
    <a:srgbClr val="8D378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1BAAC6-120E-696F-B0CA-CB96FDFD1AAF}" v="24" dt="2025-09-25T08:58:09.203"/>
    <p1510:client id="{D3F4E9D1-0A1D-1FA7-F871-BBCC8DC51806}" v="2" dt="2025-09-25T15:12:18.6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3"/>
  </p:normalViewPr>
  <p:slideViewPr>
    <p:cSldViewPr snapToGrid="0">
      <p:cViewPr varScale="1">
        <p:scale>
          <a:sx n="174" d="100"/>
          <a:sy n="174" d="100"/>
        </p:scale>
        <p:origin x="384" y="168"/>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0"/>
          <a:lstStyle/>
          <a:p>
            <a:pPr>
              <a:defRPr sz="1400" b="0" i="0" u="none" strike="noStrike" kern="1200" spc="0" baseline="0">
                <a:solidFill>
                  <a:srgbClr val="001B71"/>
                </a:solidFill>
                <a:latin typeface="Arial" panose="020B0604020202020204" pitchFamily="34" charset="0"/>
                <a:ea typeface="+mn-ea"/>
                <a:cs typeface="Arial" panose="020B0604020202020204" pitchFamily="34" charset="0"/>
              </a:defRPr>
            </a:pPr>
            <a:r>
              <a:rPr lang="en-US" sz="1400" b="0" i="0">
                <a:solidFill>
                  <a:srgbClr val="001B71"/>
                </a:solidFill>
                <a:latin typeface="Source Sans Pro" panose="020B0503030403020204" pitchFamily="34" charset="0"/>
                <a:cs typeface="Arial" panose="020B0604020202020204" pitchFamily="34" charset="0"/>
              </a:rPr>
              <a:t>Example</a:t>
            </a:r>
          </a:p>
        </c:rich>
      </c:tx>
      <c:layout>
        <c:manualLayout>
          <c:xMode val="edge"/>
          <c:yMode val="edge"/>
          <c:x val="0.30859996977948773"/>
          <c:y val="1.4467262737367422E-3"/>
        </c:manualLayout>
      </c:layout>
      <c:overlay val="0"/>
      <c:spPr>
        <a:noFill/>
        <a:ln>
          <a:noFill/>
        </a:ln>
        <a:effectLst/>
      </c:spPr>
      <c:txPr>
        <a:bodyPr rot="0" spcFirstLastPara="1" vertOverflow="ellipsis" vert="horz" wrap="square" anchor="ctr" anchorCtr="0"/>
        <a:lstStyle/>
        <a:p>
          <a:pPr>
            <a:defRPr sz="1400" b="0" i="0" u="none" strike="noStrike" kern="1200" spc="0" baseline="0">
              <a:solidFill>
                <a:srgbClr val="001B71"/>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5.5009355875836059E-2"/>
          <c:y val="0.13986788302602043"/>
          <c:w val="0.67931177666812181"/>
          <c:h val="0.76021553992215929"/>
        </c:manualLayout>
      </c:layout>
      <c:doughnut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CA9-4D25-9A08-E785591F912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CA9-4D25-9A08-E785591F912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CA9-4D25-9A08-E785591F912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CA9-4D25-9A08-E785591F912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CA9-4D25-9A08-E785591F912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CCA9-4D25-9A08-E785591F912F}"/>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CCA9-4D25-9A08-E785591F912F}"/>
              </c:ext>
            </c:extLst>
          </c:dPt>
          <c:cat>
            <c:strRef>
              <c:f>Sheet1!$A$2:$A$8</c:f>
              <c:strCache>
                <c:ptCount val="7"/>
                <c:pt idx="0">
                  <c:v>Lorem ipsum</c:v>
                </c:pt>
                <c:pt idx="1">
                  <c:v>Lorem ipsum</c:v>
                </c:pt>
                <c:pt idx="2">
                  <c:v>Lorem ipsum</c:v>
                </c:pt>
                <c:pt idx="3">
                  <c:v>Lorem ipsum</c:v>
                </c:pt>
                <c:pt idx="4">
                  <c:v>Lorem ipsum</c:v>
                </c:pt>
                <c:pt idx="5">
                  <c:v>Lorem ipsum</c:v>
                </c:pt>
                <c:pt idx="6">
                  <c:v>Lorem ipsum</c:v>
                </c:pt>
              </c:strCache>
            </c:strRef>
          </c:cat>
          <c:val>
            <c:numRef>
              <c:f>Sheet1!$B$2:$B$8</c:f>
              <c:numCache>
                <c:formatCode>General</c:formatCode>
                <c:ptCount val="7"/>
                <c:pt idx="0">
                  <c:v>8</c:v>
                </c:pt>
                <c:pt idx="1">
                  <c:v>6</c:v>
                </c:pt>
                <c:pt idx="2">
                  <c:v>4</c:v>
                </c:pt>
                <c:pt idx="3">
                  <c:v>3</c:v>
                </c:pt>
                <c:pt idx="4">
                  <c:v>2</c:v>
                </c:pt>
                <c:pt idx="5">
                  <c:v>1</c:v>
                </c:pt>
                <c:pt idx="6">
                  <c:v>0.5</c:v>
                </c:pt>
              </c:numCache>
            </c:numRef>
          </c:val>
          <c:extLst>
            <c:ext xmlns:c16="http://schemas.microsoft.com/office/drawing/2014/chart" uri="{C3380CC4-5D6E-409C-BE32-E72D297353CC}">
              <c16:uniqueId val="{0000000E-CCA9-4D25-9A08-E785591F912F}"/>
            </c:ext>
          </c:extLst>
        </c:ser>
        <c:dLbls>
          <c:showLegendKey val="0"/>
          <c:showVal val="0"/>
          <c:showCatName val="0"/>
          <c:showSerName val="0"/>
          <c:showPercent val="0"/>
          <c:showBubbleSize val="0"/>
          <c:showLeaderLines val="1"/>
        </c:dLbls>
        <c:firstSliceAng val="0"/>
        <c:holeSize val="64"/>
      </c:doughnutChart>
      <c:spPr>
        <a:noFill/>
        <a:ln>
          <a:noFill/>
        </a:ln>
        <a:effectLst/>
      </c:spPr>
    </c:plotArea>
    <c:legend>
      <c:legendPos val="r"/>
      <c:legendEntry>
        <c:idx val="0"/>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1"/>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2"/>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3"/>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4"/>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5"/>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6"/>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ayout>
        <c:manualLayout>
          <c:xMode val="edge"/>
          <c:yMode val="edge"/>
          <c:x val="0.69977572318967052"/>
          <c:y val="0.1928179891354784"/>
          <c:w val="0.30022436435136202"/>
          <c:h val="0.65283604829086761"/>
        </c:manualLayout>
      </c:layout>
      <c:overlay val="0"/>
      <c:spPr>
        <a:noFill/>
        <a:ln>
          <a:noFill/>
        </a:ln>
        <a:effectLst/>
      </c:spPr>
      <c:txPr>
        <a:bodyPr rot="0" spcFirstLastPara="1" vertOverflow="ellipsis" vert="horz" wrap="square" anchor="ctr" anchorCtr="1"/>
        <a:lstStyle/>
        <a:p>
          <a:pPr>
            <a:defRPr sz="1800" b="0" i="0" u="none" strike="noStrike" kern="1200" baseline="0">
              <a:solidFill>
                <a:srgbClr val="001B71"/>
              </a:solidFill>
              <a:latin typeface="Frutiger 55 Roman"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0"/>
          <a:lstStyle/>
          <a:p>
            <a:pPr>
              <a:defRPr sz="1400" b="0" i="0" u="none" strike="noStrike" kern="1200" spc="0" baseline="0">
                <a:solidFill>
                  <a:srgbClr val="001B71"/>
                </a:solidFill>
                <a:latin typeface="Arial" panose="020B0604020202020204" pitchFamily="34" charset="0"/>
                <a:ea typeface="+mn-ea"/>
                <a:cs typeface="Arial" panose="020B0604020202020204" pitchFamily="34" charset="0"/>
              </a:defRPr>
            </a:pPr>
            <a:r>
              <a:rPr lang="en-US" sz="1400" b="0" i="0">
                <a:solidFill>
                  <a:srgbClr val="001B71"/>
                </a:solidFill>
                <a:latin typeface="Source Sans Pro" panose="020B0503030403020204" pitchFamily="34" charset="0"/>
                <a:cs typeface="Arial" panose="020B0604020202020204" pitchFamily="34" charset="0"/>
              </a:rPr>
              <a:t>Example</a:t>
            </a:r>
          </a:p>
        </c:rich>
      </c:tx>
      <c:layout>
        <c:manualLayout>
          <c:xMode val="edge"/>
          <c:yMode val="edge"/>
          <c:x val="0.34416114174553275"/>
          <c:y val="1.4062543327461475E-2"/>
        </c:manualLayout>
      </c:layout>
      <c:overlay val="0"/>
      <c:spPr>
        <a:noFill/>
        <a:ln>
          <a:noFill/>
        </a:ln>
        <a:effectLst/>
      </c:spPr>
      <c:txPr>
        <a:bodyPr rot="0" spcFirstLastPara="1" vertOverflow="ellipsis" vert="horz" wrap="square" anchor="ctr" anchorCtr="0"/>
        <a:lstStyle/>
        <a:p>
          <a:pPr>
            <a:defRPr sz="1400" b="0" i="0" u="none" strike="noStrike" kern="1200" spc="0" baseline="0">
              <a:solidFill>
                <a:srgbClr val="001B71"/>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3.7531567990058079E-2"/>
          <c:y val="0.11931885404850991"/>
          <c:w val="0.63197913902634784"/>
          <c:h val="0.65308987739149349"/>
        </c:manualLayout>
      </c:layout>
      <c:barChart>
        <c:barDir val="col"/>
        <c:grouping val="clustered"/>
        <c:varyColors val="1"/>
        <c:ser>
          <c:idx val="0"/>
          <c:order val="0"/>
          <c:tx>
            <c:strRef>
              <c:f>Sheet1!$B$1</c:f>
              <c:strCache>
                <c:ptCount val="1"/>
                <c:pt idx="0">
                  <c:v>Sales</c:v>
                </c:pt>
              </c:strCache>
            </c:strRef>
          </c:tx>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3151-495A-8996-44DF7C239E04}"/>
              </c:ext>
            </c:extLst>
          </c:dPt>
          <c:dPt>
            <c:idx val="1"/>
            <c:invertIfNegative val="0"/>
            <c:bubble3D val="0"/>
            <c:spPr>
              <a:solidFill>
                <a:schemeClr val="accent2"/>
              </a:solidFill>
              <a:ln w="19050">
                <a:solidFill>
                  <a:schemeClr val="lt1"/>
                </a:solidFill>
              </a:ln>
              <a:effectLst/>
            </c:spPr>
            <c:extLst>
              <c:ext xmlns:c16="http://schemas.microsoft.com/office/drawing/2014/chart" uri="{C3380CC4-5D6E-409C-BE32-E72D297353CC}">
                <c16:uniqueId val="{00000003-3151-495A-8996-44DF7C239E04}"/>
              </c:ext>
            </c:extLst>
          </c:dPt>
          <c:dPt>
            <c:idx val="2"/>
            <c:invertIfNegative val="0"/>
            <c:bubble3D val="0"/>
            <c:spPr>
              <a:solidFill>
                <a:schemeClr val="accent3"/>
              </a:solidFill>
              <a:ln w="19050">
                <a:solidFill>
                  <a:schemeClr val="lt1"/>
                </a:solidFill>
              </a:ln>
              <a:effectLst/>
            </c:spPr>
            <c:extLst>
              <c:ext xmlns:c16="http://schemas.microsoft.com/office/drawing/2014/chart" uri="{C3380CC4-5D6E-409C-BE32-E72D297353CC}">
                <c16:uniqueId val="{00000005-3151-495A-8996-44DF7C239E04}"/>
              </c:ext>
            </c:extLst>
          </c:dPt>
          <c:dPt>
            <c:idx val="3"/>
            <c:invertIfNegative val="0"/>
            <c:bubble3D val="0"/>
            <c:spPr>
              <a:solidFill>
                <a:schemeClr val="accent4"/>
              </a:solidFill>
              <a:ln w="19050">
                <a:solidFill>
                  <a:schemeClr val="lt1"/>
                </a:solidFill>
              </a:ln>
              <a:effectLst/>
            </c:spPr>
            <c:extLst>
              <c:ext xmlns:c16="http://schemas.microsoft.com/office/drawing/2014/chart" uri="{C3380CC4-5D6E-409C-BE32-E72D297353CC}">
                <c16:uniqueId val="{00000007-3151-495A-8996-44DF7C239E04}"/>
              </c:ext>
            </c:extLst>
          </c:dPt>
          <c:dPt>
            <c:idx val="4"/>
            <c:invertIfNegative val="0"/>
            <c:bubble3D val="0"/>
            <c:spPr>
              <a:solidFill>
                <a:schemeClr val="accent5"/>
              </a:solidFill>
              <a:ln w="19050">
                <a:solidFill>
                  <a:schemeClr val="lt1"/>
                </a:solidFill>
              </a:ln>
              <a:effectLst/>
            </c:spPr>
            <c:extLst>
              <c:ext xmlns:c16="http://schemas.microsoft.com/office/drawing/2014/chart" uri="{C3380CC4-5D6E-409C-BE32-E72D297353CC}">
                <c16:uniqueId val="{00000009-3151-495A-8996-44DF7C239E04}"/>
              </c:ext>
            </c:extLst>
          </c:dPt>
          <c:dPt>
            <c:idx val="5"/>
            <c:invertIfNegative val="0"/>
            <c:bubble3D val="0"/>
            <c:spPr>
              <a:solidFill>
                <a:schemeClr val="accent6"/>
              </a:solidFill>
              <a:ln w="19050">
                <a:solidFill>
                  <a:schemeClr val="lt1"/>
                </a:solidFill>
              </a:ln>
              <a:effectLst/>
            </c:spPr>
            <c:extLst>
              <c:ext xmlns:c16="http://schemas.microsoft.com/office/drawing/2014/chart" uri="{C3380CC4-5D6E-409C-BE32-E72D297353CC}">
                <c16:uniqueId val="{0000000B-3151-495A-8996-44DF7C239E04}"/>
              </c:ext>
            </c:extLst>
          </c:dPt>
          <c:dPt>
            <c:idx val="6"/>
            <c:invertIfNegative val="0"/>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3151-495A-8996-44DF7C239E04}"/>
              </c:ext>
            </c:extLst>
          </c:dPt>
          <c:cat>
            <c:strRef>
              <c:f>Sheet1!$A$2:$A$8</c:f>
              <c:strCache>
                <c:ptCount val="7"/>
                <c:pt idx="0">
                  <c:v>Lorem ipsum</c:v>
                </c:pt>
                <c:pt idx="1">
                  <c:v>Lorem ipsum</c:v>
                </c:pt>
                <c:pt idx="2">
                  <c:v>Lorem ipsum</c:v>
                </c:pt>
                <c:pt idx="3">
                  <c:v>Lorem ipsum</c:v>
                </c:pt>
                <c:pt idx="4">
                  <c:v>Lorem ipsum</c:v>
                </c:pt>
                <c:pt idx="5">
                  <c:v>Lorem ipsum</c:v>
                </c:pt>
                <c:pt idx="6">
                  <c:v>Lorem ipsum</c:v>
                </c:pt>
              </c:strCache>
            </c:strRef>
          </c:cat>
          <c:val>
            <c:numRef>
              <c:f>Sheet1!$B$2:$B$8</c:f>
              <c:numCache>
                <c:formatCode>General</c:formatCode>
                <c:ptCount val="7"/>
                <c:pt idx="0">
                  <c:v>0.5</c:v>
                </c:pt>
                <c:pt idx="1">
                  <c:v>1.5</c:v>
                </c:pt>
                <c:pt idx="2">
                  <c:v>2.5</c:v>
                </c:pt>
                <c:pt idx="3">
                  <c:v>3.5</c:v>
                </c:pt>
                <c:pt idx="4">
                  <c:v>4.5</c:v>
                </c:pt>
                <c:pt idx="5">
                  <c:v>5.5</c:v>
                </c:pt>
                <c:pt idx="6">
                  <c:v>6</c:v>
                </c:pt>
              </c:numCache>
            </c:numRef>
          </c:val>
          <c:extLst>
            <c:ext xmlns:c16="http://schemas.microsoft.com/office/drawing/2014/chart" uri="{C3380CC4-5D6E-409C-BE32-E72D297353CC}">
              <c16:uniqueId val="{0000000E-3151-495A-8996-44DF7C239E04}"/>
            </c:ext>
          </c:extLst>
        </c:ser>
        <c:dLbls>
          <c:showLegendKey val="0"/>
          <c:showVal val="0"/>
          <c:showCatName val="0"/>
          <c:showSerName val="0"/>
          <c:showPercent val="0"/>
          <c:showBubbleSize val="0"/>
        </c:dLbls>
        <c:gapWidth val="150"/>
        <c:axId val="853237616"/>
        <c:axId val="774982448"/>
      </c:barChart>
      <c:valAx>
        <c:axId val="7749824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001B71"/>
                </a:solidFill>
                <a:latin typeface="Frutiger 55 Roman" pitchFamily="2" charset="0"/>
                <a:ea typeface="+mn-ea"/>
                <a:cs typeface="+mn-cs"/>
              </a:defRPr>
            </a:pPr>
            <a:endParaRPr lang="en-US"/>
          </a:p>
        </c:txPr>
        <c:crossAx val="853237616"/>
        <c:crosses val="autoZero"/>
        <c:crossBetween val="between"/>
      </c:valAx>
      <c:catAx>
        <c:axId val="853237616"/>
        <c:scaling>
          <c:orientation val="minMax"/>
        </c:scaling>
        <c:delete val="0"/>
        <c:axPos val="b"/>
        <c:numFmt formatCode="General" sourceLinked="1"/>
        <c:majorTickMark val="out"/>
        <c:minorTickMark val="none"/>
        <c:tickLblPos val="low"/>
        <c:spPr>
          <a:noFill/>
          <a:ln w="6350" cap="flat" cmpd="sng" algn="ctr">
            <a:solidFill>
              <a:schemeClr val="dk1"/>
            </a:solidFill>
            <a:prstDash val="solid"/>
            <a:miter lim="800000"/>
          </a:ln>
          <a:effectLst/>
        </c:spPr>
        <c:txPr>
          <a:bodyPr rot="540000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774982448"/>
        <c:crosses val="autoZero"/>
        <c:auto val="1"/>
        <c:lblAlgn val="ctr"/>
        <c:lblOffset val="100"/>
        <c:noMultiLvlLbl val="0"/>
      </c:catAx>
      <c:spPr>
        <a:noFill/>
        <a:ln>
          <a:noFill/>
        </a:ln>
        <a:effectLst/>
      </c:spPr>
    </c:plotArea>
    <c:legend>
      <c:legendPos val="r"/>
      <c:legendEntry>
        <c:idx val="0"/>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1"/>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2"/>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3"/>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4"/>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5"/>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6"/>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ayout>
        <c:manualLayout>
          <c:xMode val="edge"/>
          <c:yMode val="edge"/>
          <c:x val="0.72056497372130657"/>
          <c:y val="0.23026675851480399"/>
          <c:w val="0.24631125718087762"/>
          <c:h val="0.60697960708651189"/>
        </c:manualLayout>
      </c:layout>
      <c:overlay val="0"/>
      <c:spPr>
        <a:noFill/>
        <a:ln>
          <a:noFill/>
        </a:ln>
        <a:effectLst/>
      </c:spPr>
      <c:txPr>
        <a:bodyPr rot="0" spcFirstLastPara="1" vertOverflow="ellipsis" vert="horz" wrap="square" anchor="ctr" anchorCtr="1"/>
        <a:lstStyle/>
        <a:p>
          <a:pPr>
            <a:defRPr sz="1800" b="0" i="0" u="none" strike="noStrike" kern="1200" baseline="0">
              <a:solidFill>
                <a:srgbClr val="001B71"/>
              </a:solidFill>
              <a:latin typeface="Frutiger 55 Roman"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0"/>
          <a:lstStyle/>
          <a:p>
            <a:pPr>
              <a:defRPr sz="1400" b="0" i="0" u="none" strike="noStrike" kern="1200" spc="0" baseline="0">
                <a:solidFill>
                  <a:srgbClr val="001B71"/>
                </a:solidFill>
                <a:latin typeface="Arial" panose="020B0604020202020204" pitchFamily="34" charset="0"/>
                <a:ea typeface="+mn-ea"/>
                <a:cs typeface="Arial" panose="020B0604020202020204" pitchFamily="34" charset="0"/>
              </a:defRPr>
            </a:pPr>
            <a:r>
              <a:rPr lang="en-US" sz="1400" b="0" i="0">
                <a:solidFill>
                  <a:srgbClr val="001B71"/>
                </a:solidFill>
                <a:latin typeface="Source Sans Pro" panose="020B0503030403020204" pitchFamily="34" charset="0"/>
                <a:cs typeface="Arial" panose="020B0604020202020204" pitchFamily="34" charset="0"/>
              </a:rPr>
              <a:t>Example</a:t>
            </a:r>
          </a:p>
        </c:rich>
      </c:tx>
      <c:layout>
        <c:manualLayout>
          <c:xMode val="edge"/>
          <c:yMode val="edge"/>
          <c:x val="0.39648043799212601"/>
          <c:y val="1.4062499134934847E-2"/>
        </c:manualLayout>
      </c:layout>
      <c:overlay val="0"/>
      <c:spPr>
        <a:noFill/>
        <a:ln>
          <a:noFill/>
        </a:ln>
        <a:effectLst/>
      </c:spPr>
      <c:txPr>
        <a:bodyPr rot="0" spcFirstLastPara="1" vertOverflow="ellipsis" vert="horz" wrap="square" anchor="ctr" anchorCtr="0"/>
        <a:lstStyle/>
        <a:p>
          <a:pPr>
            <a:defRPr sz="1400" b="0" i="0" u="none" strike="noStrike" kern="1200" spc="0" baseline="0">
              <a:solidFill>
                <a:srgbClr val="001B71"/>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8017085530237922"/>
          <c:y val="0.11931885404850991"/>
          <c:w val="0.59848297447332355"/>
          <c:h val="0.80052066313077841"/>
        </c:manualLayout>
      </c:layout>
      <c:barChart>
        <c:barDir val="bar"/>
        <c:grouping val="clustered"/>
        <c:varyColors val="1"/>
        <c:ser>
          <c:idx val="0"/>
          <c:order val="0"/>
          <c:tx>
            <c:strRef>
              <c:f>Sheet1!$B$1</c:f>
              <c:strCache>
                <c:ptCount val="1"/>
                <c:pt idx="0">
                  <c:v>Sales</c:v>
                </c:pt>
              </c:strCache>
            </c:strRef>
          </c:tx>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4E79-46EC-ACD0-05064C0E4F15}"/>
              </c:ext>
            </c:extLst>
          </c:dPt>
          <c:dPt>
            <c:idx val="1"/>
            <c:invertIfNegative val="0"/>
            <c:bubble3D val="0"/>
            <c:spPr>
              <a:solidFill>
                <a:schemeClr val="accent2"/>
              </a:solidFill>
              <a:ln w="19050">
                <a:solidFill>
                  <a:schemeClr val="lt1"/>
                </a:solidFill>
              </a:ln>
              <a:effectLst/>
            </c:spPr>
            <c:extLst>
              <c:ext xmlns:c16="http://schemas.microsoft.com/office/drawing/2014/chart" uri="{C3380CC4-5D6E-409C-BE32-E72D297353CC}">
                <c16:uniqueId val="{00000003-4E79-46EC-ACD0-05064C0E4F15}"/>
              </c:ext>
            </c:extLst>
          </c:dPt>
          <c:dPt>
            <c:idx val="2"/>
            <c:invertIfNegative val="0"/>
            <c:bubble3D val="0"/>
            <c:spPr>
              <a:solidFill>
                <a:schemeClr val="accent3"/>
              </a:solidFill>
              <a:ln w="19050">
                <a:solidFill>
                  <a:schemeClr val="lt1"/>
                </a:solidFill>
              </a:ln>
              <a:effectLst/>
            </c:spPr>
            <c:extLst>
              <c:ext xmlns:c16="http://schemas.microsoft.com/office/drawing/2014/chart" uri="{C3380CC4-5D6E-409C-BE32-E72D297353CC}">
                <c16:uniqueId val="{00000005-4E79-46EC-ACD0-05064C0E4F15}"/>
              </c:ext>
            </c:extLst>
          </c:dPt>
          <c:dPt>
            <c:idx val="3"/>
            <c:invertIfNegative val="0"/>
            <c:bubble3D val="0"/>
            <c:spPr>
              <a:solidFill>
                <a:schemeClr val="accent4"/>
              </a:solidFill>
              <a:ln w="19050">
                <a:solidFill>
                  <a:schemeClr val="lt1"/>
                </a:solidFill>
              </a:ln>
              <a:effectLst/>
            </c:spPr>
            <c:extLst>
              <c:ext xmlns:c16="http://schemas.microsoft.com/office/drawing/2014/chart" uri="{C3380CC4-5D6E-409C-BE32-E72D297353CC}">
                <c16:uniqueId val="{00000007-4E79-46EC-ACD0-05064C0E4F15}"/>
              </c:ext>
            </c:extLst>
          </c:dPt>
          <c:dPt>
            <c:idx val="4"/>
            <c:invertIfNegative val="0"/>
            <c:bubble3D val="0"/>
            <c:spPr>
              <a:solidFill>
                <a:schemeClr val="accent5"/>
              </a:solidFill>
              <a:ln w="19050">
                <a:solidFill>
                  <a:schemeClr val="lt1"/>
                </a:solidFill>
              </a:ln>
              <a:effectLst/>
            </c:spPr>
            <c:extLst>
              <c:ext xmlns:c16="http://schemas.microsoft.com/office/drawing/2014/chart" uri="{C3380CC4-5D6E-409C-BE32-E72D297353CC}">
                <c16:uniqueId val="{00000009-4E79-46EC-ACD0-05064C0E4F15}"/>
              </c:ext>
            </c:extLst>
          </c:dPt>
          <c:dPt>
            <c:idx val="5"/>
            <c:invertIfNegative val="0"/>
            <c:bubble3D val="0"/>
            <c:spPr>
              <a:solidFill>
                <a:schemeClr val="accent6"/>
              </a:solidFill>
              <a:ln w="19050">
                <a:solidFill>
                  <a:schemeClr val="lt1"/>
                </a:solidFill>
              </a:ln>
              <a:effectLst/>
            </c:spPr>
            <c:extLst>
              <c:ext xmlns:c16="http://schemas.microsoft.com/office/drawing/2014/chart" uri="{C3380CC4-5D6E-409C-BE32-E72D297353CC}">
                <c16:uniqueId val="{0000000B-4E79-46EC-ACD0-05064C0E4F15}"/>
              </c:ext>
            </c:extLst>
          </c:dPt>
          <c:dPt>
            <c:idx val="6"/>
            <c:invertIfNegative val="0"/>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4E79-46EC-ACD0-05064C0E4F15}"/>
              </c:ext>
            </c:extLst>
          </c:dPt>
          <c:cat>
            <c:strRef>
              <c:f>Sheet1!$A$2:$A$8</c:f>
              <c:strCache>
                <c:ptCount val="7"/>
                <c:pt idx="0">
                  <c:v>Lorem ipsum</c:v>
                </c:pt>
                <c:pt idx="1">
                  <c:v>Lorem ipsum</c:v>
                </c:pt>
                <c:pt idx="2">
                  <c:v>Lorem ipsum</c:v>
                </c:pt>
                <c:pt idx="3">
                  <c:v>Lorem ipsum</c:v>
                </c:pt>
                <c:pt idx="4">
                  <c:v>Lorem ipsum</c:v>
                </c:pt>
                <c:pt idx="5">
                  <c:v>Lorem ipsum</c:v>
                </c:pt>
                <c:pt idx="6">
                  <c:v>Lorem ipsum</c:v>
                </c:pt>
              </c:strCache>
            </c:strRef>
          </c:cat>
          <c:val>
            <c:numRef>
              <c:f>Sheet1!$B$2:$B$8</c:f>
              <c:numCache>
                <c:formatCode>General</c:formatCode>
                <c:ptCount val="7"/>
                <c:pt idx="0">
                  <c:v>7</c:v>
                </c:pt>
                <c:pt idx="1">
                  <c:v>6</c:v>
                </c:pt>
                <c:pt idx="2">
                  <c:v>5</c:v>
                </c:pt>
                <c:pt idx="3">
                  <c:v>4</c:v>
                </c:pt>
                <c:pt idx="4">
                  <c:v>3</c:v>
                </c:pt>
                <c:pt idx="5">
                  <c:v>2</c:v>
                </c:pt>
                <c:pt idx="6">
                  <c:v>1</c:v>
                </c:pt>
              </c:numCache>
            </c:numRef>
          </c:val>
          <c:extLst>
            <c:ext xmlns:c16="http://schemas.microsoft.com/office/drawing/2014/chart" uri="{C3380CC4-5D6E-409C-BE32-E72D297353CC}">
              <c16:uniqueId val="{0000000E-4E79-46EC-ACD0-05064C0E4F15}"/>
            </c:ext>
          </c:extLst>
        </c:ser>
        <c:dLbls>
          <c:showLegendKey val="0"/>
          <c:showVal val="0"/>
          <c:showCatName val="0"/>
          <c:showSerName val="0"/>
          <c:showPercent val="0"/>
          <c:showBubbleSize val="0"/>
        </c:dLbls>
        <c:gapWidth val="79"/>
        <c:axId val="853237616"/>
        <c:axId val="774982448"/>
      </c:barChart>
      <c:valAx>
        <c:axId val="77498244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001B71"/>
                </a:solidFill>
                <a:latin typeface="Frutiger 55 Roman" pitchFamily="2" charset="0"/>
                <a:ea typeface="+mn-ea"/>
                <a:cs typeface="+mn-cs"/>
              </a:defRPr>
            </a:pPr>
            <a:endParaRPr lang="en-US"/>
          </a:p>
        </c:txPr>
        <c:crossAx val="853237616"/>
        <c:crosses val="autoZero"/>
        <c:crossBetween val="between"/>
      </c:valAx>
      <c:catAx>
        <c:axId val="85323761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001B71"/>
                </a:solidFill>
                <a:latin typeface="+mj-lt"/>
                <a:ea typeface="+mn-ea"/>
                <a:cs typeface="+mn-cs"/>
              </a:defRPr>
            </a:pPr>
            <a:endParaRPr lang="en-US"/>
          </a:p>
        </c:txPr>
        <c:crossAx val="774982448"/>
        <c:crosses val="autoZero"/>
        <c:auto val="1"/>
        <c:lblAlgn val="ctr"/>
        <c:lblOffset val="100"/>
        <c:noMultiLvlLbl val="0"/>
      </c:catAx>
      <c:spPr>
        <a:noFill/>
        <a:ln>
          <a:noFill/>
        </a:ln>
        <a:effectLst/>
      </c:spPr>
    </c:plotArea>
    <c:legend>
      <c:legendPos val="r"/>
      <c:legendEntry>
        <c:idx val="0"/>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1"/>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2"/>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3"/>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4"/>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5"/>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egendEntry>
        <c:idx val="6"/>
        <c:txPr>
          <a:bodyPr rot="0" spcFirstLastPara="1" vertOverflow="ellipsis" vert="horz" wrap="square" anchor="ctr" anchorCtr="1"/>
          <a:lstStyle/>
          <a:p>
            <a:pPr>
              <a:defRPr sz="1400" b="0" i="0" u="none" strike="noStrike" kern="1200" baseline="0">
                <a:solidFill>
                  <a:srgbClr val="001B71"/>
                </a:solidFill>
                <a:latin typeface="Arial" panose="020B0604020202020204" pitchFamily="34" charset="0"/>
                <a:ea typeface="+mn-ea"/>
                <a:cs typeface="Arial" panose="020B0604020202020204" pitchFamily="34" charset="0"/>
              </a:defRPr>
            </a:pPr>
            <a:endParaRPr lang="en-US"/>
          </a:p>
        </c:txPr>
      </c:legendEntry>
      <c:layout>
        <c:manualLayout>
          <c:xMode val="edge"/>
          <c:yMode val="edge"/>
          <c:x val="0.72396512040726835"/>
          <c:y val="9.6391868962480462E-2"/>
          <c:w val="0.2760348679438433"/>
          <c:h val="0.80923730636217983"/>
        </c:manualLayout>
      </c:layout>
      <c:overlay val="0"/>
      <c:spPr>
        <a:noFill/>
        <a:ln>
          <a:noFill/>
        </a:ln>
        <a:effectLst/>
      </c:spPr>
      <c:txPr>
        <a:bodyPr rot="0" spcFirstLastPara="1" vertOverflow="ellipsis" vert="horz" wrap="square" anchor="ctr" anchorCtr="1"/>
        <a:lstStyle/>
        <a:p>
          <a:pPr>
            <a:defRPr sz="1800" b="0" i="0" u="none" strike="noStrike" kern="1200" baseline="0">
              <a:solidFill>
                <a:srgbClr val="001B71"/>
              </a:solidFill>
              <a:latin typeface="Frutiger 55 Roman"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664FB5-82AF-48A4-80F1-9AEEE0DF4B0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5CF0742E-D5E1-4FF3-A442-958EA2A7869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D066F8-4FE9-4315-A56E-3EA256F5907F}" type="datetimeFigureOut">
              <a:rPr lang="en-GB" smtClean="0"/>
              <a:t>26/09/2025</a:t>
            </a:fld>
            <a:endParaRPr lang="en-GB"/>
          </a:p>
        </p:txBody>
      </p:sp>
      <p:sp>
        <p:nvSpPr>
          <p:cNvPr id="4" name="Footer Placeholder 3">
            <a:extLst>
              <a:ext uri="{FF2B5EF4-FFF2-40B4-BE49-F238E27FC236}">
                <a16:creationId xmlns:a16="http://schemas.microsoft.com/office/drawing/2014/main" id="{A1F2F771-FAFF-4FF6-AE5C-96F43E8CB75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8EB88F3-0CB9-4921-9214-BFA9C4B8084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F73B9F-E786-4DE9-B054-AF2D3B642399}" type="slidenum">
              <a:rPr lang="en-GB" smtClean="0"/>
              <a:t>‹#›</a:t>
            </a:fld>
            <a:endParaRPr lang="en-GB"/>
          </a:p>
        </p:txBody>
      </p:sp>
    </p:spTree>
    <p:extLst>
      <p:ext uri="{BB962C8B-B14F-4D97-AF65-F5344CB8AC3E}">
        <p14:creationId xmlns:p14="http://schemas.microsoft.com/office/powerpoint/2010/main" val="39351152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AD6F77-CFCE-A445-8E2C-54D16F9EECCC}" type="datetimeFigureOut">
              <a:rPr lang="en-US" smtClean="0"/>
              <a:t>9/26/25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942D00-D33B-6747-961F-9152114FB45F}" type="slidenum">
              <a:rPr lang="en-US" smtClean="0"/>
              <a:t>‹#›</a:t>
            </a:fld>
            <a:endParaRPr lang="en-US"/>
          </a:p>
        </p:txBody>
      </p:sp>
    </p:spTree>
    <p:extLst>
      <p:ext uri="{BB962C8B-B14F-4D97-AF65-F5344CB8AC3E}">
        <p14:creationId xmlns:p14="http://schemas.microsoft.com/office/powerpoint/2010/main" val="2981403554"/>
      </p:ext>
    </p:extLst>
  </p:cSld>
  <p:clrMap bg1="lt1" tx1="dk1" bg2="lt2" tx2="dk2" accent1="accent1" accent2="accent2" accent3="accent3" accent4="accent4" accent5="accent5" accent6="accent6" hlink="hlink" folHlink="folHlink"/>
  <p:notesStyle>
    <a:lvl1pPr marL="0" algn="l" defTabSz="685783" rtl="0" eaLnBrk="1" latinLnBrk="0" hangingPunct="1">
      <a:defRPr sz="900" kern="1200">
        <a:solidFill>
          <a:schemeClr val="tx1"/>
        </a:solidFill>
        <a:latin typeface="+mn-lt"/>
        <a:ea typeface="+mn-ea"/>
        <a:cs typeface="+mn-cs"/>
      </a:defRPr>
    </a:lvl1pPr>
    <a:lvl2pPr marL="342892" algn="l" defTabSz="685783" rtl="0" eaLnBrk="1" latinLnBrk="0" hangingPunct="1">
      <a:defRPr sz="900" kern="1200">
        <a:solidFill>
          <a:schemeClr val="tx1"/>
        </a:solidFill>
        <a:latin typeface="+mn-lt"/>
        <a:ea typeface="+mn-ea"/>
        <a:cs typeface="+mn-cs"/>
      </a:defRPr>
    </a:lvl2pPr>
    <a:lvl3pPr marL="685783" algn="l" defTabSz="685783" rtl="0" eaLnBrk="1" latinLnBrk="0" hangingPunct="1">
      <a:defRPr sz="900" kern="1200">
        <a:solidFill>
          <a:schemeClr val="tx1"/>
        </a:solidFill>
        <a:latin typeface="+mn-lt"/>
        <a:ea typeface="+mn-ea"/>
        <a:cs typeface="+mn-cs"/>
      </a:defRPr>
    </a:lvl3pPr>
    <a:lvl4pPr marL="1028675" algn="l" defTabSz="685783" rtl="0" eaLnBrk="1" latinLnBrk="0" hangingPunct="1">
      <a:defRPr sz="900" kern="1200">
        <a:solidFill>
          <a:schemeClr val="tx1"/>
        </a:solidFill>
        <a:latin typeface="+mn-lt"/>
        <a:ea typeface="+mn-ea"/>
        <a:cs typeface="+mn-cs"/>
      </a:defRPr>
    </a:lvl4pPr>
    <a:lvl5pPr marL="1371566" algn="l" defTabSz="685783" rtl="0" eaLnBrk="1" latinLnBrk="0" hangingPunct="1">
      <a:defRPr sz="900" kern="1200">
        <a:solidFill>
          <a:schemeClr val="tx1"/>
        </a:solidFill>
        <a:latin typeface="+mn-lt"/>
        <a:ea typeface="+mn-ea"/>
        <a:cs typeface="+mn-cs"/>
      </a:defRPr>
    </a:lvl5pPr>
    <a:lvl6pPr marL="1714457" algn="l" defTabSz="685783" rtl="0" eaLnBrk="1" latinLnBrk="0" hangingPunct="1">
      <a:defRPr sz="900" kern="1200">
        <a:solidFill>
          <a:schemeClr val="tx1"/>
        </a:solidFill>
        <a:latin typeface="+mn-lt"/>
        <a:ea typeface="+mn-ea"/>
        <a:cs typeface="+mn-cs"/>
      </a:defRPr>
    </a:lvl6pPr>
    <a:lvl7pPr marL="2057348" algn="l" defTabSz="685783" rtl="0" eaLnBrk="1" latinLnBrk="0" hangingPunct="1">
      <a:defRPr sz="900" kern="1200">
        <a:solidFill>
          <a:schemeClr val="tx1"/>
        </a:solidFill>
        <a:latin typeface="+mn-lt"/>
        <a:ea typeface="+mn-ea"/>
        <a:cs typeface="+mn-cs"/>
      </a:defRPr>
    </a:lvl7pPr>
    <a:lvl8pPr marL="2400240" algn="l" defTabSz="685783" rtl="0" eaLnBrk="1" latinLnBrk="0" hangingPunct="1">
      <a:defRPr sz="900" kern="1200">
        <a:solidFill>
          <a:schemeClr val="tx1"/>
        </a:solidFill>
        <a:latin typeface="+mn-lt"/>
        <a:ea typeface="+mn-ea"/>
        <a:cs typeface="+mn-cs"/>
      </a:defRPr>
    </a:lvl8pPr>
    <a:lvl9pPr marL="2743132" algn="l" defTabSz="685783"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0942D00-D33B-6747-961F-9152114FB45F}" type="slidenum">
              <a:rPr lang="en-US" smtClean="0"/>
              <a:t>1</a:t>
            </a:fld>
            <a:endParaRPr lang="en-US"/>
          </a:p>
        </p:txBody>
      </p:sp>
    </p:spTree>
    <p:extLst>
      <p:ext uri="{BB962C8B-B14F-4D97-AF65-F5344CB8AC3E}">
        <p14:creationId xmlns:p14="http://schemas.microsoft.com/office/powerpoint/2010/main" val="1106516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0942D00-D33B-6747-961F-9152114FB45F}" type="slidenum">
              <a:rPr lang="en-US" smtClean="0"/>
              <a:t>2</a:t>
            </a:fld>
            <a:endParaRPr lang="en-US"/>
          </a:p>
        </p:txBody>
      </p:sp>
    </p:spTree>
    <p:extLst>
      <p:ext uri="{BB962C8B-B14F-4D97-AF65-F5344CB8AC3E}">
        <p14:creationId xmlns:p14="http://schemas.microsoft.com/office/powerpoint/2010/main" val="3934997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0942D00-D33B-6747-961F-9152114FB45F}" type="slidenum">
              <a:rPr lang="en-US" smtClean="0"/>
              <a:t>10</a:t>
            </a:fld>
            <a:endParaRPr lang="en-US"/>
          </a:p>
        </p:txBody>
      </p:sp>
    </p:spTree>
    <p:extLst>
      <p:ext uri="{BB962C8B-B14F-4D97-AF65-F5344CB8AC3E}">
        <p14:creationId xmlns:p14="http://schemas.microsoft.com/office/powerpoint/2010/main" val="1318013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0.xml"/><Relationship Id="rId3" Type="http://schemas.openxmlformats.org/officeDocument/2006/relationships/image" Target="../media/image2.png"/><Relationship Id="rId7" Type="http://schemas.openxmlformats.org/officeDocument/2006/relationships/slide" Target="../slides/slide5.xml"/><Relationship Id="rId12" Type="http://schemas.openxmlformats.org/officeDocument/2006/relationships/image" Target="../media/image4.png"/><Relationship Id="rId2" Type="http://schemas.openxmlformats.org/officeDocument/2006/relationships/slide" Target="../slides/slide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image" Target="../media/image3.svg"/><Relationship Id="rId9" Type="http://schemas.openxmlformats.org/officeDocument/2006/relationships/slide" Target="../slides/slide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 Cover 1">
    <p:bg>
      <p:bgPr>
        <a:solidFill>
          <a:srgbClr val="1C3D74"/>
        </a:solidFill>
        <a:effectLst/>
      </p:bgPr>
    </p:bg>
    <p:spTree>
      <p:nvGrpSpPr>
        <p:cNvPr id="1" name=""/>
        <p:cNvGrpSpPr/>
        <p:nvPr/>
      </p:nvGrpSpPr>
      <p:grpSpPr>
        <a:xfrm>
          <a:off x="0" y="0"/>
          <a:ext cx="0" cy="0"/>
          <a:chOff x="0" y="0"/>
          <a:chExt cx="0" cy="0"/>
        </a:xfrm>
      </p:grpSpPr>
      <p:sp>
        <p:nvSpPr>
          <p:cNvPr id="7" name="Content Placeholder 2"/>
          <p:cNvSpPr>
            <a:spLocks noGrp="1"/>
          </p:cNvSpPr>
          <p:nvPr>
            <p:ph sz="quarter" idx="10" hasCustomPrompt="1"/>
          </p:nvPr>
        </p:nvSpPr>
        <p:spPr>
          <a:xfrm>
            <a:off x="943599" y="1751595"/>
            <a:ext cx="7870825" cy="1171575"/>
          </a:xfrm>
          <a:prstGeom prst="rect">
            <a:avLst/>
          </a:prstGeom>
        </p:spPr>
        <p:txBody>
          <a:bodyPr/>
          <a:lstStyle>
            <a:lvl1pPr marL="0" indent="0">
              <a:buNone/>
              <a:defRPr sz="4000" b="1" i="0">
                <a:solidFill>
                  <a:schemeClr val="bg1"/>
                </a:solidFill>
                <a:latin typeface="Source Sans Pro" panose="020B0503030403020204" pitchFamily="34" charset="0"/>
                <a:cs typeface="Arial" panose="020B0604020202020204" pitchFamily="34" charset="0"/>
              </a:defRPr>
            </a:lvl1pPr>
          </a:lstStyle>
          <a:p>
            <a:r>
              <a:rPr lang="en-US"/>
              <a:t>Title page – </a:t>
            </a:r>
            <a:br>
              <a:rPr lang="en-US"/>
            </a:br>
            <a:r>
              <a:rPr lang="en-US"/>
              <a:t>Source Sans Bold 40pt</a:t>
            </a:r>
          </a:p>
        </p:txBody>
      </p:sp>
      <p:sp>
        <p:nvSpPr>
          <p:cNvPr id="8" name="Content Placeholder 2"/>
          <p:cNvSpPr>
            <a:spLocks noGrp="1"/>
          </p:cNvSpPr>
          <p:nvPr>
            <p:ph sz="quarter" idx="11" hasCustomPrompt="1"/>
          </p:nvPr>
        </p:nvSpPr>
        <p:spPr>
          <a:xfrm>
            <a:off x="943598" y="2973637"/>
            <a:ext cx="7870825" cy="1171575"/>
          </a:xfrm>
          <a:prstGeom prst="rect">
            <a:avLst/>
          </a:prstGeom>
        </p:spPr>
        <p:txBody>
          <a:bodyPr/>
          <a:lstStyle>
            <a:lvl1pPr marL="0" indent="0">
              <a:buNone/>
              <a:defRPr sz="2000" b="0" i="0">
                <a:solidFill>
                  <a:schemeClr val="bg1"/>
                </a:solidFill>
                <a:latin typeface="Source Sans Pro" panose="020B0503030403020204" pitchFamily="34" charset="0"/>
                <a:cs typeface="Arial" panose="020B0604020202020204" pitchFamily="34" charset="0"/>
              </a:defRPr>
            </a:lvl1pPr>
          </a:lstStyle>
          <a:p>
            <a:r>
              <a:rPr lang="en-US"/>
              <a:t>Insert sub-heading / date</a:t>
            </a:r>
          </a:p>
        </p:txBody>
      </p:sp>
    </p:spTree>
    <p:extLst>
      <p:ext uri="{BB962C8B-B14F-4D97-AF65-F5344CB8AC3E}">
        <p14:creationId xmlns:p14="http://schemas.microsoft.com/office/powerpoint/2010/main" val="4010446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Content slide 3">
    <p:spTree>
      <p:nvGrpSpPr>
        <p:cNvPr id="1" name=""/>
        <p:cNvGrpSpPr/>
        <p:nvPr/>
      </p:nvGrpSpPr>
      <p:grpSpPr>
        <a:xfrm>
          <a:off x="0" y="0"/>
          <a:ext cx="0" cy="0"/>
          <a:chOff x="0" y="0"/>
          <a:chExt cx="0" cy="0"/>
        </a:xfrm>
      </p:grpSpPr>
      <p:sp>
        <p:nvSpPr>
          <p:cNvPr id="13"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r>
              <a:rPr lang="en-US"/>
              <a:t>Click to edit slide title (up to 2 lines) – </a:t>
            </a:r>
            <a:br>
              <a:rPr lang="en-US"/>
            </a:br>
            <a:r>
              <a:rPr lang="en-US"/>
              <a:t>Source Sans Bold 25pt title</a:t>
            </a:r>
          </a:p>
        </p:txBody>
      </p:sp>
      <p:sp>
        <p:nvSpPr>
          <p:cNvPr id="7" name="Text Placeholder 2">
            <a:extLst>
              <a:ext uri="{FF2B5EF4-FFF2-40B4-BE49-F238E27FC236}">
                <a16:creationId xmlns:a16="http://schemas.microsoft.com/office/drawing/2014/main" id="{BF9F98BB-2095-434E-97D1-3636B7E7563C}"/>
              </a:ext>
            </a:extLst>
          </p:cNvPr>
          <p:cNvSpPr>
            <a:spLocks noGrp="1"/>
          </p:cNvSpPr>
          <p:nvPr>
            <p:ph type="body" sz="quarter" idx="13" hasCustomPrompt="1"/>
          </p:nvPr>
        </p:nvSpPr>
        <p:spPr>
          <a:xfrm>
            <a:off x="186596" y="1311275"/>
            <a:ext cx="8672097"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ea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marL="0" indent="0">
              <a:buNone/>
            </a:pPr>
            <a:endParaRPr lang="en-US"/>
          </a:p>
        </p:txBody>
      </p:sp>
    </p:spTree>
    <p:extLst>
      <p:ext uri="{BB962C8B-B14F-4D97-AF65-F5344CB8AC3E}">
        <p14:creationId xmlns:p14="http://schemas.microsoft.com/office/powerpoint/2010/main" val="23164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ontent slide 3">
    <p:spTree>
      <p:nvGrpSpPr>
        <p:cNvPr id="1" name=""/>
        <p:cNvGrpSpPr/>
        <p:nvPr/>
      </p:nvGrpSpPr>
      <p:grpSpPr>
        <a:xfrm>
          <a:off x="0" y="0"/>
          <a:ext cx="0" cy="0"/>
          <a:chOff x="0" y="0"/>
          <a:chExt cx="0" cy="0"/>
        </a:xfrm>
      </p:grpSpPr>
      <p:sp>
        <p:nvSpPr>
          <p:cNvPr id="13"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r>
              <a:rPr lang="en-US"/>
              <a:t>Click to edit slide title (up to 2 lines) – </a:t>
            </a:r>
            <a:br>
              <a:rPr lang="en-US"/>
            </a:br>
            <a:r>
              <a:rPr lang="en-US"/>
              <a:t>Source Sans Bold 25pt title</a:t>
            </a:r>
          </a:p>
        </p:txBody>
      </p:sp>
      <p:sp>
        <p:nvSpPr>
          <p:cNvPr id="7" name="Text Placeholder 2">
            <a:extLst>
              <a:ext uri="{FF2B5EF4-FFF2-40B4-BE49-F238E27FC236}">
                <a16:creationId xmlns:a16="http://schemas.microsoft.com/office/drawing/2014/main" id="{BF9F98BB-2095-434E-97D1-3636B7E7563C}"/>
              </a:ext>
            </a:extLst>
          </p:cNvPr>
          <p:cNvSpPr>
            <a:spLocks noGrp="1"/>
          </p:cNvSpPr>
          <p:nvPr>
            <p:ph type="body" sz="quarter" idx="13" hasCustomPrompt="1"/>
          </p:nvPr>
        </p:nvSpPr>
        <p:spPr>
          <a:xfrm>
            <a:off x="186596" y="1311275"/>
            <a:ext cx="4277455"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marL="0" indent="0">
              <a:buNone/>
            </a:pPr>
            <a:endParaRPr lang="en-US"/>
          </a:p>
        </p:txBody>
      </p:sp>
      <p:sp>
        <p:nvSpPr>
          <p:cNvPr id="9" name="Text Placeholder 2">
            <a:extLst>
              <a:ext uri="{FF2B5EF4-FFF2-40B4-BE49-F238E27FC236}">
                <a16:creationId xmlns:a16="http://schemas.microsoft.com/office/drawing/2014/main" id="{35C7A6F9-784D-428C-B9C4-650A70FFC077}"/>
              </a:ext>
            </a:extLst>
          </p:cNvPr>
          <p:cNvSpPr>
            <a:spLocks noGrp="1"/>
          </p:cNvSpPr>
          <p:nvPr>
            <p:ph type="body" sz="quarter" idx="14" hasCustomPrompt="1"/>
          </p:nvPr>
        </p:nvSpPr>
        <p:spPr>
          <a:xfrm>
            <a:off x="4580865" y="1311275"/>
            <a:ext cx="4277455"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p:txBody>
      </p:sp>
    </p:spTree>
    <p:extLst>
      <p:ext uri="{BB962C8B-B14F-4D97-AF65-F5344CB8AC3E}">
        <p14:creationId xmlns:p14="http://schemas.microsoft.com/office/powerpoint/2010/main" val="3102203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slide text + image + caption">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B6C74048-C75E-FD4A-A2F0-C36E16C2A344}"/>
              </a:ext>
            </a:extLst>
          </p:cNvPr>
          <p:cNvSpPr>
            <a:spLocks noGrp="1"/>
          </p:cNvSpPr>
          <p:nvPr>
            <p:ph type="pic" sz="quarter" idx="11" hasCustomPrompt="1"/>
          </p:nvPr>
        </p:nvSpPr>
        <p:spPr>
          <a:xfrm>
            <a:off x="4679950" y="1311276"/>
            <a:ext cx="4186238" cy="2791997"/>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9" name="Text Placeholder 8">
            <a:extLst>
              <a:ext uri="{FF2B5EF4-FFF2-40B4-BE49-F238E27FC236}">
                <a16:creationId xmlns:a16="http://schemas.microsoft.com/office/drawing/2014/main" id="{C8558A91-5849-F74E-9FFB-8BB3E3F86F0C}"/>
              </a:ext>
            </a:extLst>
          </p:cNvPr>
          <p:cNvSpPr>
            <a:spLocks noGrp="1"/>
          </p:cNvSpPr>
          <p:nvPr>
            <p:ph type="body" sz="quarter" idx="12" hasCustomPrompt="1"/>
          </p:nvPr>
        </p:nvSpPr>
        <p:spPr>
          <a:xfrm>
            <a:off x="4679950" y="4176072"/>
            <a:ext cx="4186238" cy="87954"/>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11"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r>
              <a:rPr lang="en-US"/>
              <a:t>Click to edit slide title (up to 2 lines) – </a:t>
            </a:r>
            <a:br>
              <a:rPr lang="en-US"/>
            </a:br>
            <a:r>
              <a:rPr lang="en-US"/>
              <a:t>Source Sans Bold 25pt title</a:t>
            </a:r>
          </a:p>
        </p:txBody>
      </p:sp>
      <p:sp>
        <p:nvSpPr>
          <p:cNvPr id="7" name="Text Placeholder 2">
            <a:extLst>
              <a:ext uri="{FF2B5EF4-FFF2-40B4-BE49-F238E27FC236}">
                <a16:creationId xmlns:a16="http://schemas.microsoft.com/office/drawing/2014/main" id="{00C9E275-0734-425E-938B-16131D4657EE}"/>
              </a:ext>
            </a:extLst>
          </p:cNvPr>
          <p:cNvSpPr>
            <a:spLocks noGrp="1"/>
          </p:cNvSpPr>
          <p:nvPr>
            <p:ph type="body" sz="quarter" idx="13" hasCustomPrompt="1"/>
          </p:nvPr>
        </p:nvSpPr>
        <p:spPr>
          <a:xfrm>
            <a:off x="186596" y="1311275"/>
            <a:ext cx="4385404"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a:defRPr/>
            </a:pPr>
            <a:endParaRPr lang="en-US"/>
          </a:p>
        </p:txBody>
      </p:sp>
    </p:spTree>
    <p:extLst>
      <p:ext uri="{BB962C8B-B14F-4D97-AF65-F5344CB8AC3E}">
        <p14:creationId xmlns:p14="http://schemas.microsoft.com/office/powerpoint/2010/main" val="908282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slide text + image + caption 2">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B6C74048-C75E-FD4A-A2F0-C36E16C2A344}"/>
              </a:ext>
            </a:extLst>
          </p:cNvPr>
          <p:cNvSpPr>
            <a:spLocks noGrp="1"/>
          </p:cNvSpPr>
          <p:nvPr>
            <p:ph type="pic" sz="quarter" idx="11" hasCustomPrompt="1"/>
          </p:nvPr>
        </p:nvSpPr>
        <p:spPr>
          <a:xfrm>
            <a:off x="6767512" y="1311276"/>
            <a:ext cx="2098675" cy="2773707"/>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13" name="Text Placeholder 8">
            <a:extLst>
              <a:ext uri="{FF2B5EF4-FFF2-40B4-BE49-F238E27FC236}">
                <a16:creationId xmlns:a16="http://schemas.microsoft.com/office/drawing/2014/main" id="{C8558A91-5849-F74E-9FFB-8BB3E3F86F0C}"/>
              </a:ext>
            </a:extLst>
          </p:cNvPr>
          <p:cNvSpPr>
            <a:spLocks noGrp="1"/>
          </p:cNvSpPr>
          <p:nvPr>
            <p:ph type="body" sz="quarter" idx="12" hasCustomPrompt="1"/>
          </p:nvPr>
        </p:nvSpPr>
        <p:spPr>
          <a:xfrm>
            <a:off x="6767512" y="4176072"/>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10"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r>
              <a:rPr lang="en-US"/>
              <a:t>Click to edit slide title (up to 2 lines) – </a:t>
            </a:r>
            <a:br>
              <a:rPr lang="en-US"/>
            </a:br>
            <a:r>
              <a:rPr lang="en-US"/>
              <a:t>Source Sans Bold 25pt title</a:t>
            </a:r>
          </a:p>
        </p:txBody>
      </p:sp>
      <p:sp>
        <p:nvSpPr>
          <p:cNvPr id="3" name="Text Placeholder 2">
            <a:extLst>
              <a:ext uri="{FF2B5EF4-FFF2-40B4-BE49-F238E27FC236}">
                <a16:creationId xmlns:a16="http://schemas.microsoft.com/office/drawing/2014/main" id="{9602840F-CF0A-4B0C-876C-214741C51912}"/>
              </a:ext>
            </a:extLst>
          </p:cNvPr>
          <p:cNvSpPr>
            <a:spLocks noGrp="1"/>
          </p:cNvSpPr>
          <p:nvPr>
            <p:ph type="body" sz="quarter" idx="13" hasCustomPrompt="1"/>
          </p:nvPr>
        </p:nvSpPr>
        <p:spPr>
          <a:xfrm>
            <a:off x="186596" y="1311275"/>
            <a:ext cx="6447286"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a:defRPr/>
            </a:pPr>
            <a:endParaRPr lang="en-US"/>
          </a:p>
        </p:txBody>
      </p:sp>
    </p:spTree>
    <p:extLst>
      <p:ext uri="{BB962C8B-B14F-4D97-AF65-F5344CB8AC3E}">
        <p14:creationId xmlns:p14="http://schemas.microsoft.com/office/powerpoint/2010/main" val="1516180862"/>
      </p:ext>
    </p:extLst>
  </p:cSld>
  <p:clrMapOvr>
    <a:masterClrMapping/>
  </p:clrMapOvr>
  <p:extLst>
    <p:ext uri="{DCECCB84-F9BA-43D5-87BE-67443E8EF086}">
      <p15:sldGuideLst xmlns:p15="http://schemas.microsoft.com/office/powerpoint/2012/main">
        <p15:guide id="1" pos="4195">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slide text + image + caption 3 ">
    <p:spTree>
      <p:nvGrpSpPr>
        <p:cNvPr id="1" name=""/>
        <p:cNvGrpSpPr/>
        <p:nvPr/>
      </p:nvGrpSpPr>
      <p:grpSpPr>
        <a:xfrm>
          <a:off x="0" y="0"/>
          <a:ext cx="0" cy="0"/>
          <a:chOff x="0" y="0"/>
          <a:chExt cx="0" cy="0"/>
        </a:xfrm>
      </p:grpSpPr>
      <p:sp>
        <p:nvSpPr>
          <p:cNvPr id="9" name="Picture Placeholder 5">
            <a:extLst>
              <a:ext uri="{FF2B5EF4-FFF2-40B4-BE49-F238E27FC236}">
                <a16:creationId xmlns:a16="http://schemas.microsoft.com/office/drawing/2014/main" id="{EBDDE399-7978-8146-B813-A0B3CFED1CCE}"/>
              </a:ext>
            </a:extLst>
          </p:cNvPr>
          <p:cNvSpPr>
            <a:spLocks noGrp="1"/>
          </p:cNvSpPr>
          <p:nvPr>
            <p:ph type="pic" sz="quarter" idx="14" hasCustomPrompt="1"/>
          </p:nvPr>
        </p:nvSpPr>
        <p:spPr>
          <a:xfrm>
            <a:off x="6767512" y="2874141"/>
            <a:ext cx="2098675" cy="1240762"/>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11" name="Picture Placeholder 5">
            <a:extLst>
              <a:ext uri="{FF2B5EF4-FFF2-40B4-BE49-F238E27FC236}">
                <a16:creationId xmlns:a16="http://schemas.microsoft.com/office/drawing/2014/main" id="{6D51F31A-86D2-8C4F-A1A9-C88372B37B39}"/>
              </a:ext>
            </a:extLst>
          </p:cNvPr>
          <p:cNvSpPr>
            <a:spLocks noGrp="1"/>
          </p:cNvSpPr>
          <p:nvPr>
            <p:ph type="pic" sz="quarter" idx="16" hasCustomPrompt="1"/>
          </p:nvPr>
        </p:nvSpPr>
        <p:spPr>
          <a:xfrm>
            <a:off x="6767513" y="1311274"/>
            <a:ext cx="2098675" cy="1242000"/>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17" name="Text Placeholder 8">
            <a:extLst>
              <a:ext uri="{FF2B5EF4-FFF2-40B4-BE49-F238E27FC236}">
                <a16:creationId xmlns:a16="http://schemas.microsoft.com/office/drawing/2014/main" id="{C8558A91-5849-F74E-9FFB-8BB3E3F86F0C}"/>
              </a:ext>
            </a:extLst>
          </p:cNvPr>
          <p:cNvSpPr>
            <a:spLocks noGrp="1"/>
          </p:cNvSpPr>
          <p:nvPr>
            <p:ph type="body" sz="quarter" idx="12" hasCustomPrompt="1"/>
          </p:nvPr>
        </p:nvSpPr>
        <p:spPr>
          <a:xfrm>
            <a:off x="6767511" y="2607606"/>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18" name="Text Placeholder 8">
            <a:extLst>
              <a:ext uri="{FF2B5EF4-FFF2-40B4-BE49-F238E27FC236}">
                <a16:creationId xmlns:a16="http://schemas.microsoft.com/office/drawing/2014/main" id="{C8558A91-5849-F74E-9FFB-8BB3E3F86F0C}"/>
              </a:ext>
            </a:extLst>
          </p:cNvPr>
          <p:cNvSpPr>
            <a:spLocks noGrp="1"/>
          </p:cNvSpPr>
          <p:nvPr>
            <p:ph type="body" sz="quarter" idx="17" hasCustomPrompt="1"/>
          </p:nvPr>
        </p:nvSpPr>
        <p:spPr>
          <a:xfrm>
            <a:off x="6767513" y="4176072"/>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13"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r>
              <a:rPr lang="en-US"/>
              <a:t>Click to edit slide title (up to 2 lines) – </a:t>
            </a:r>
            <a:br>
              <a:rPr lang="en-US"/>
            </a:br>
            <a:r>
              <a:rPr lang="en-US"/>
              <a:t>Source Sans Bold 25pt title</a:t>
            </a:r>
          </a:p>
        </p:txBody>
      </p:sp>
      <p:sp>
        <p:nvSpPr>
          <p:cNvPr id="10" name="Text Placeholder 2">
            <a:extLst>
              <a:ext uri="{FF2B5EF4-FFF2-40B4-BE49-F238E27FC236}">
                <a16:creationId xmlns:a16="http://schemas.microsoft.com/office/drawing/2014/main" id="{739CEF63-09E5-47AB-B122-292E3DA7266B}"/>
              </a:ext>
            </a:extLst>
          </p:cNvPr>
          <p:cNvSpPr>
            <a:spLocks noGrp="1"/>
          </p:cNvSpPr>
          <p:nvPr>
            <p:ph type="body" sz="quarter" idx="13" hasCustomPrompt="1"/>
          </p:nvPr>
        </p:nvSpPr>
        <p:spPr>
          <a:xfrm>
            <a:off x="186596" y="1311275"/>
            <a:ext cx="6447286"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a:defRPr/>
            </a:pPr>
            <a:endParaRPr lang="en-US"/>
          </a:p>
        </p:txBody>
      </p:sp>
    </p:spTree>
    <p:extLst>
      <p:ext uri="{BB962C8B-B14F-4D97-AF65-F5344CB8AC3E}">
        <p14:creationId xmlns:p14="http://schemas.microsoft.com/office/powerpoint/2010/main" val="18400498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slide text + image + caption 4">
    <p:spTree>
      <p:nvGrpSpPr>
        <p:cNvPr id="1" name=""/>
        <p:cNvGrpSpPr/>
        <p:nvPr/>
      </p:nvGrpSpPr>
      <p:grpSpPr>
        <a:xfrm>
          <a:off x="0" y="0"/>
          <a:ext cx="0" cy="0"/>
          <a:chOff x="0" y="0"/>
          <a:chExt cx="0" cy="0"/>
        </a:xfrm>
      </p:grpSpPr>
      <p:sp>
        <p:nvSpPr>
          <p:cNvPr id="14" name="Picture Placeholder 5">
            <a:extLst>
              <a:ext uri="{FF2B5EF4-FFF2-40B4-BE49-F238E27FC236}">
                <a16:creationId xmlns:a16="http://schemas.microsoft.com/office/drawing/2014/main" id="{DE942392-5A1D-4B43-9FC3-CF83A59FC53E}"/>
              </a:ext>
            </a:extLst>
          </p:cNvPr>
          <p:cNvSpPr>
            <a:spLocks noGrp="1"/>
          </p:cNvSpPr>
          <p:nvPr>
            <p:ph type="pic" sz="quarter" idx="16" hasCustomPrompt="1"/>
          </p:nvPr>
        </p:nvSpPr>
        <p:spPr>
          <a:xfrm>
            <a:off x="6767513" y="1311275"/>
            <a:ext cx="2098675" cy="1242000"/>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18" name="Picture Placeholder 5">
            <a:extLst>
              <a:ext uri="{FF2B5EF4-FFF2-40B4-BE49-F238E27FC236}">
                <a16:creationId xmlns:a16="http://schemas.microsoft.com/office/drawing/2014/main" id="{FA0FF9DD-FA38-C644-8804-531A719824B2}"/>
              </a:ext>
            </a:extLst>
          </p:cNvPr>
          <p:cNvSpPr>
            <a:spLocks noGrp="1"/>
          </p:cNvSpPr>
          <p:nvPr>
            <p:ph type="pic" sz="quarter" idx="20" hasCustomPrompt="1"/>
          </p:nvPr>
        </p:nvSpPr>
        <p:spPr>
          <a:xfrm>
            <a:off x="4572001" y="1322602"/>
            <a:ext cx="2098675" cy="1242000"/>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24" name="Text Placeholder 8">
            <a:extLst>
              <a:ext uri="{FF2B5EF4-FFF2-40B4-BE49-F238E27FC236}">
                <a16:creationId xmlns:a16="http://schemas.microsoft.com/office/drawing/2014/main" id="{C8558A91-5849-F74E-9FFB-8BB3E3F86F0C}"/>
              </a:ext>
            </a:extLst>
          </p:cNvPr>
          <p:cNvSpPr>
            <a:spLocks noGrp="1"/>
          </p:cNvSpPr>
          <p:nvPr>
            <p:ph type="body" sz="quarter" idx="12" hasCustomPrompt="1"/>
          </p:nvPr>
        </p:nvSpPr>
        <p:spPr>
          <a:xfrm>
            <a:off x="6767511" y="2607606"/>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25" name="Text Placeholder 8">
            <a:extLst>
              <a:ext uri="{FF2B5EF4-FFF2-40B4-BE49-F238E27FC236}">
                <a16:creationId xmlns:a16="http://schemas.microsoft.com/office/drawing/2014/main" id="{C8558A91-5849-F74E-9FFB-8BB3E3F86F0C}"/>
              </a:ext>
            </a:extLst>
          </p:cNvPr>
          <p:cNvSpPr>
            <a:spLocks noGrp="1"/>
          </p:cNvSpPr>
          <p:nvPr>
            <p:ph type="body" sz="quarter" idx="17" hasCustomPrompt="1"/>
          </p:nvPr>
        </p:nvSpPr>
        <p:spPr>
          <a:xfrm>
            <a:off x="6767513" y="4176072"/>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26" name="Picture Placeholder 5">
            <a:extLst>
              <a:ext uri="{FF2B5EF4-FFF2-40B4-BE49-F238E27FC236}">
                <a16:creationId xmlns:a16="http://schemas.microsoft.com/office/drawing/2014/main" id="{EBDDE399-7978-8146-B813-A0B3CFED1CCE}"/>
              </a:ext>
            </a:extLst>
          </p:cNvPr>
          <p:cNvSpPr>
            <a:spLocks noGrp="1"/>
          </p:cNvSpPr>
          <p:nvPr>
            <p:ph type="pic" sz="quarter" idx="14" hasCustomPrompt="1"/>
          </p:nvPr>
        </p:nvSpPr>
        <p:spPr>
          <a:xfrm>
            <a:off x="6767512" y="2874141"/>
            <a:ext cx="2098675" cy="1240762"/>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27" name="Picture Placeholder 5">
            <a:extLst>
              <a:ext uri="{FF2B5EF4-FFF2-40B4-BE49-F238E27FC236}">
                <a16:creationId xmlns:a16="http://schemas.microsoft.com/office/drawing/2014/main" id="{EBDDE399-7978-8146-B813-A0B3CFED1CCE}"/>
              </a:ext>
            </a:extLst>
          </p:cNvPr>
          <p:cNvSpPr>
            <a:spLocks noGrp="1"/>
          </p:cNvSpPr>
          <p:nvPr>
            <p:ph type="pic" sz="quarter" idx="21" hasCustomPrompt="1"/>
          </p:nvPr>
        </p:nvSpPr>
        <p:spPr>
          <a:xfrm>
            <a:off x="4572001" y="2874141"/>
            <a:ext cx="2098675" cy="1240762"/>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28" name="Text Placeholder 8">
            <a:extLst>
              <a:ext uri="{FF2B5EF4-FFF2-40B4-BE49-F238E27FC236}">
                <a16:creationId xmlns:a16="http://schemas.microsoft.com/office/drawing/2014/main" id="{C8558A91-5849-F74E-9FFB-8BB3E3F86F0C}"/>
              </a:ext>
            </a:extLst>
          </p:cNvPr>
          <p:cNvSpPr>
            <a:spLocks noGrp="1"/>
          </p:cNvSpPr>
          <p:nvPr>
            <p:ph type="body" sz="quarter" idx="22" hasCustomPrompt="1"/>
          </p:nvPr>
        </p:nvSpPr>
        <p:spPr>
          <a:xfrm>
            <a:off x="4571999" y="2607606"/>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29" name="Text Placeholder 8">
            <a:extLst>
              <a:ext uri="{FF2B5EF4-FFF2-40B4-BE49-F238E27FC236}">
                <a16:creationId xmlns:a16="http://schemas.microsoft.com/office/drawing/2014/main" id="{C8558A91-5849-F74E-9FFB-8BB3E3F86F0C}"/>
              </a:ext>
            </a:extLst>
          </p:cNvPr>
          <p:cNvSpPr>
            <a:spLocks noGrp="1"/>
          </p:cNvSpPr>
          <p:nvPr>
            <p:ph type="body" sz="quarter" idx="23" hasCustomPrompt="1"/>
          </p:nvPr>
        </p:nvSpPr>
        <p:spPr>
          <a:xfrm>
            <a:off x="4571999" y="4173000"/>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19"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r>
              <a:rPr lang="en-US"/>
              <a:t>Click to edit slide title (up to 2 lines) – </a:t>
            </a:r>
            <a:br>
              <a:rPr lang="en-US"/>
            </a:br>
            <a:r>
              <a:rPr lang="en-US"/>
              <a:t>Source Sans Bold 25pt title</a:t>
            </a:r>
          </a:p>
        </p:txBody>
      </p:sp>
      <p:sp>
        <p:nvSpPr>
          <p:cNvPr id="12" name="Text Placeholder 2">
            <a:extLst>
              <a:ext uri="{FF2B5EF4-FFF2-40B4-BE49-F238E27FC236}">
                <a16:creationId xmlns:a16="http://schemas.microsoft.com/office/drawing/2014/main" id="{A5E523E2-4C7B-424A-8715-BA3BD5E8B973}"/>
              </a:ext>
            </a:extLst>
          </p:cNvPr>
          <p:cNvSpPr>
            <a:spLocks noGrp="1"/>
          </p:cNvSpPr>
          <p:nvPr>
            <p:ph type="body" sz="quarter" idx="13" hasCustomPrompt="1"/>
          </p:nvPr>
        </p:nvSpPr>
        <p:spPr>
          <a:xfrm>
            <a:off x="186597" y="1311275"/>
            <a:ext cx="4288564"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ea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a:defRPr/>
            </a:pPr>
            <a:endParaRPr lang="en-US"/>
          </a:p>
        </p:txBody>
      </p:sp>
    </p:spTree>
    <p:extLst>
      <p:ext uri="{BB962C8B-B14F-4D97-AF65-F5344CB8AC3E}">
        <p14:creationId xmlns:p14="http://schemas.microsoft.com/office/powerpoint/2010/main" val="14759352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slide text + image + caption 5">
    <p:spTree>
      <p:nvGrpSpPr>
        <p:cNvPr id="1" name=""/>
        <p:cNvGrpSpPr/>
        <p:nvPr/>
      </p:nvGrpSpPr>
      <p:grpSpPr>
        <a:xfrm>
          <a:off x="0" y="0"/>
          <a:ext cx="0" cy="0"/>
          <a:chOff x="0" y="0"/>
          <a:chExt cx="0" cy="0"/>
        </a:xfrm>
      </p:grpSpPr>
      <p:sp>
        <p:nvSpPr>
          <p:cNvPr id="21" name="Picture Placeholder 5">
            <a:extLst>
              <a:ext uri="{FF2B5EF4-FFF2-40B4-BE49-F238E27FC236}">
                <a16:creationId xmlns:a16="http://schemas.microsoft.com/office/drawing/2014/main" id="{FA0FF9DD-FA38-C644-8804-531A719824B2}"/>
              </a:ext>
            </a:extLst>
          </p:cNvPr>
          <p:cNvSpPr>
            <a:spLocks noGrp="1"/>
          </p:cNvSpPr>
          <p:nvPr>
            <p:ph type="pic" sz="quarter" idx="20" hasCustomPrompt="1"/>
          </p:nvPr>
        </p:nvSpPr>
        <p:spPr>
          <a:xfrm>
            <a:off x="4572001" y="1322602"/>
            <a:ext cx="2098675" cy="1242000"/>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22" name="Picture Placeholder 5">
            <a:extLst>
              <a:ext uri="{FF2B5EF4-FFF2-40B4-BE49-F238E27FC236}">
                <a16:creationId xmlns:a16="http://schemas.microsoft.com/office/drawing/2014/main" id="{EBDDE399-7978-8146-B813-A0B3CFED1CCE}"/>
              </a:ext>
            </a:extLst>
          </p:cNvPr>
          <p:cNvSpPr>
            <a:spLocks noGrp="1"/>
          </p:cNvSpPr>
          <p:nvPr>
            <p:ph type="pic" sz="quarter" idx="21" hasCustomPrompt="1"/>
          </p:nvPr>
        </p:nvSpPr>
        <p:spPr>
          <a:xfrm>
            <a:off x="4572001" y="2874141"/>
            <a:ext cx="2098675" cy="1240762"/>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23" name="Text Placeholder 8">
            <a:extLst>
              <a:ext uri="{FF2B5EF4-FFF2-40B4-BE49-F238E27FC236}">
                <a16:creationId xmlns:a16="http://schemas.microsoft.com/office/drawing/2014/main" id="{C8558A91-5849-F74E-9FFB-8BB3E3F86F0C}"/>
              </a:ext>
            </a:extLst>
          </p:cNvPr>
          <p:cNvSpPr>
            <a:spLocks noGrp="1"/>
          </p:cNvSpPr>
          <p:nvPr>
            <p:ph type="body" sz="quarter" idx="22" hasCustomPrompt="1"/>
          </p:nvPr>
        </p:nvSpPr>
        <p:spPr>
          <a:xfrm>
            <a:off x="4571999" y="2607606"/>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24" name="Text Placeholder 8">
            <a:extLst>
              <a:ext uri="{FF2B5EF4-FFF2-40B4-BE49-F238E27FC236}">
                <a16:creationId xmlns:a16="http://schemas.microsoft.com/office/drawing/2014/main" id="{C8558A91-5849-F74E-9FFB-8BB3E3F86F0C}"/>
              </a:ext>
            </a:extLst>
          </p:cNvPr>
          <p:cNvSpPr>
            <a:spLocks noGrp="1"/>
          </p:cNvSpPr>
          <p:nvPr>
            <p:ph type="body" sz="quarter" idx="23" hasCustomPrompt="1"/>
          </p:nvPr>
        </p:nvSpPr>
        <p:spPr>
          <a:xfrm>
            <a:off x="4571999" y="4173000"/>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33" name="Picture Placeholder 5">
            <a:extLst>
              <a:ext uri="{FF2B5EF4-FFF2-40B4-BE49-F238E27FC236}">
                <a16:creationId xmlns:a16="http://schemas.microsoft.com/office/drawing/2014/main" id="{FA0FF9DD-FA38-C644-8804-531A719824B2}"/>
              </a:ext>
            </a:extLst>
          </p:cNvPr>
          <p:cNvSpPr>
            <a:spLocks noGrp="1"/>
          </p:cNvSpPr>
          <p:nvPr>
            <p:ph type="pic" sz="quarter" idx="24" hasCustomPrompt="1"/>
          </p:nvPr>
        </p:nvSpPr>
        <p:spPr>
          <a:xfrm>
            <a:off x="6767513" y="1322601"/>
            <a:ext cx="2098675" cy="2792301"/>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34" name="Text Placeholder 8">
            <a:extLst>
              <a:ext uri="{FF2B5EF4-FFF2-40B4-BE49-F238E27FC236}">
                <a16:creationId xmlns:a16="http://schemas.microsoft.com/office/drawing/2014/main" id="{C8558A91-5849-F74E-9FFB-8BB3E3F86F0C}"/>
              </a:ext>
            </a:extLst>
          </p:cNvPr>
          <p:cNvSpPr>
            <a:spLocks noGrp="1"/>
          </p:cNvSpPr>
          <p:nvPr>
            <p:ph type="body" sz="quarter" idx="25" hasCustomPrompt="1"/>
          </p:nvPr>
        </p:nvSpPr>
        <p:spPr>
          <a:xfrm>
            <a:off x="6767512" y="4177950"/>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16"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r>
              <a:rPr lang="en-US"/>
              <a:t>Click to edit slide title (up to 2 lines) – </a:t>
            </a:r>
            <a:br>
              <a:rPr lang="en-US"/>
            </a:br>
            <a:r>
              <a:rPr lang="en-US"/>
              <a:t>Source Sans Bold 25pt title</a:t>
            </a:r>
          </a:p>
        </p:txBody>
      </p:sp>
      <p:sp>
        <p:nvSpPr>
          <p:cNvPr id="10" name="Text Placeholder 2">
            <a:extLst>
              <a:ext uri="{FF2B5EF4-FFF2-40B4-BE49-F238E27FC236}">
                <a16:creationId xmlns:a16="http://schemas.microsoft.com/office/drawing/2014/main" id="{7216A11E-B4A5-4F26-9049-F166D72D6258}"/>
              </a:ext>
            </a:extLst>
          </p:cNvPr>
          <p:cNvSpPr>
            <a:spLocks noGrp="1"/>
          </p:cNvSpPr>
          <p:nvPr>
            <p:ph type="body" sz="quarter" idx="13" hasCustomPrompt="1"/>
          </p:nvPr>
        </p:nvSpPr>
        <p:spPr>
          <a:xfrm>
            <a:off x="186597" y="1311275"/>
            <a:ext cx="4288564"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a:defRPr/>
            </a:pPr>
            <a:endParaRPr lang="en-US"/>
          </a:p>
        </p:txBody>
      </p:sp>
    </p:spTree>
    <p:extLst>
      <p:ext uri="{BB962C8B-B14F-4D97-AF65-F5344CB8AC3E}">
        <p14:creationId xmlns:p14="http://schemas.microsoft.com/office/powerpoint/2010/main" val="28699232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slide text + image + caption 6">
    <p:spTree>
      <p:nvGrpSpPr>
        <p:cNvPr id="1" name=""/>
        <p:cNvGrpSpPr/>
        <p:nvPr/>
      </p:nvGrpSpPr>
      <p:grpSpPr>
        <a:xfrm>
          <a:off x="0" y="0"/>
          <a:ext cx="0" cy="0"/>
          <a:chOff x="0" y="0"/>
          <a:chExt cx="0" cy="0"/>
        </a:xfrm>
      </p:grpSpPr>
      <p:sp>
        <p:nvSpPr>
          <p:cNvPr id="21" name="Picture Placeholder 5">
            <a:extLst>
              <a:ext uri="{FF2B5EF4-FFF2-40B4-BE49-F238E27FC236}">
                <a16:creationId xmlns:a16="http://schemas.microsoft.com/office/drawing/2014/main" id="{FA0FF9DD-FA38-C644-8804-531A719824B2}"/>
              </a:ext>
            </a:extLst>
          </p:cNvPr>
          <p:cNvSpPr>
            <a:spLocks noGrp="1"/>
          </p:cNvSpPr>
          <p:nvPr>
            <p:ph type="pic" sz="quarter" idx="20" hasCustomPrompt="1"/>
          </p:nvPr>
        </p:nvSpPr>
        <p:spPr>
          <a:xfrm>
            <a:off x="4572001" y="1322602"/>
            <a:ext cx="4305300" cy="1242000"/>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22" name="Text Placeholder 8">
            <a:extLst>
              <a:ext uri="{FF2B5EF4-FFF2-40B4-BE49-F238E27FC236}">
                <a16:creationId xmlns:a16="http://schemas.microsoft.com/office/drawing/2014/main" id="{C8558A91-5849-F74E-9FFB-8BB3E3F86F0C}"/>
              </a:ext>
            </a:extLst>
          </p:cNvPr>
          <p:cNvSpPr>
            <a:spLocks noGrp="1"/>
          </p:cNvSpPr>
          <p:nvPr>
            <p:ph type="body" sz="quarter" idx="22" hasCustomPrompt="1"/>
          </p:nvPr>
        </p:nvSpPr>
        <p:spPr>
          <a:xfrm>
            <a:off x="4571999" y="2607606"/>
            <a:ext cx="4305302"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23" name="Picture Placeholder 5">
            <a:extLst>
              <a:ext uri="{FF2B5EF4-FFF2-40B4-BE49-F238E27FC236}">
                <a16:creationId xmlns:a16="http://schemas.microsoft.com/office/drawing/2014/main" id="{EBDDE399-7978-8146-B813-A0B3CFED1CCE}"/>
              </a:ext>
            </a:extLst>
          </p:cNvPr>
          <p:cNvSpPr>
            <a:spLocks noGrp="1"/>
          </p:cNvSpPr>
          <p:nvPr>
            <p:ph type="pic" sz="quarter" idx="21" hasCustomPrompt="1"/>
          </p:nvPr>
        </p:nvSpPr>
        <p:spPr>
          <a:xfrm>
            <a:off x="4572001" y="2874141"/>
            <a:ext cx="2098675" cy="1240762"/>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24" name="Text Placeholder 8">
            <a:extLst>
              <a:ext uri="{FF2B5EF4-FFF2-40B4-BE49-F238E27FC236}">
                <a16:creationId xmlns:a16="http://schemas.microsoft.com/office/drawing/2014/main" id="{C8558A91-5849-F74E-9FFB-8BB3E3F86F0C}"/>
              </a:ext>
            </a:extLst>
          </p:cNvPr>
          <p:cNvSpPr>
            <a:spLocks noGrp="1"/>
          </p:cNvSpPr>
          <p:nvPr>
            <p:ph type="body" sz="quarter" idx="23" hasCustomPrompt="1"/>
          </p:nvPr>
        </p:nvSpPr>
        <p:spPr>
          <a:xfrm>
            <a:off x="4571999" y="4173000"/>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25" name="Picture Placeholder 5">
            <a:extLst>
              <a:ext uri="{FF2B5EF4-FFF2-40B4-BE49-F238E27FC236}">
                <a16:creationId xmlns:a16="http://schemas.microsoft.com/office/drawing/2014/main" id="{EBDDE399-7978-8146-B813-A0B3CFED1CCE}"/>
              </a:ext>
            </a:extLst>
          </p:cNvPr>
          <p:cNvSpPr>
            <a:spLocks noGrp="1"/>
          </p:cNvSpPr>
          <p:nvPr>
            <p:ph type="pic" sz="quarter" idx="24" hasCustomPrompt="1"/>
          </p:nvPr>
        </p:nvSpPr>
        <p:spPr>
          <a:xfrm>
            <a:off x="6778626" y="2877213"/>
            <a:ext cx="2098675" cy="1240762"/>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26" name="Text Placeholder 8">
            <a:extLst>
              <a:ext uri="{FF2B5EF4-FFF2-40B4-BE49-F238E27FC236}">
                <a16:creationId xmlns:a16="http://schemas.microsoft.com/office/drawing/2014/main" id="{C8558A91-5849-F74E-9FFB-8BB3E3F86F0C}"/>
              </a:ext>
            </a:extLst>
          </p:cNvPr>
          <p:cNvSpPr>
            <a:spLocks noGrp="1"/>
          </p:cNvSpPr>
          <p:nvPr>
            <p:ph type="body" sz="quarter" idx="25" hasCustomPrompt="1"/>
          </p:nvPr>
        </p:nvSpPr>
        <p:spPr>
          <a:xfrm>
            <a:off x="6778624" y="4176072"/>
            <a:ext cx="2098676"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15"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r>
              <a:rPr lang="en-US"/>
              <a:t>Click to edit slide title (up to 2 lines) – </a:t>
            </a:r>
            <a:br>
              <a:rPr lang="en-US"/>
            </a:br>
            <a:r>
              <a:rPr lang="en-US"/>
              <a:t>Source Sans Bold 25pt title</a:t>
            </a:r>
          </a:p>
        </p:txBody>
      </p:sp>
      <p:sp>
        <p:nvSpPr>
          <p:cNvPr id="10" name="Text Placeholder 2">
            <a:extLst>
              <a:ext uri="{FF2B5EF4-FFF2-40B4-BE49-F238E27FC236}">
                <a16:creationId xmlns:a16="http://schemas.microsoft.com/office/drawing/2014/main" id="{11A76B9A-C73D-41F4-848B-7B422BD2540C}"/>
              </a:ext>
            </a:extLst>
          </p:cNvPr>
          <p:cNvSpPr>
            <a:spLocks noGrp="1"/>
          </p:cNvSpPr>
          <p:nvPr>
            <p:ph type="body" sz="quarter" idx="13" hasCustomPrompt="1"/>
          </p:nvPr>
        </p:nvSpPr>
        <p:spPr>
          <a:xfrm>
            <a:off x="186597" y="1311275"/>
            <a:ext cx="4288564"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a:defRPr/>
            </a:pPr>
            <a:endParaRPr lang="en-US"/>
          </a:p>
        </p:txBody>
      </p:sp>
    </p:spTree>
    <p:extLst>
      <p:ext uri="{BB962C8B-B14F-4D97-AF65-F5344CB8AC3E}">
        <p14:creationId xmlns:p14="http://schemas.microsoft.com/office/powerpoint/2010/main" val="33685009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slide 2 column text + image + caption 1">
    <p:spTree>
      <p:nvGrpSpPr>
        <p:cNvPr id="1" name=""/>
        <p:cNvGrpSpPr/>
        <p:nvPr/>
      </p:nvGrpSpPr>
      <p:grpSpPr>
        <a:xfrm>
          <a:off x="0" y="0"/>
          <a:ext cx="0" cy="0"/>
          <a:chOff x="0" y="0"/>
          <a:chExt cx="0" cy="0"/>
        </a:xfrm>
      </p:grpSpPr>
      <p:sp>
        <p:nvSpPr>
          <p:cNvPr id="19" name="Picture Placeholder 5">
            <a:extLst>
              <a:ext uri="{FF2B5EF4-FFF2-40B4-BE49-F238E27FC236}">
                <a16:creationId xmlns:a16="http://schemas.microsoft.com/office/drawing/2014/main" id="{FA0FF9DD-FA38-C644-8804-531A719824B2}"/>
              </a:ext>
            </a:extLst>
          </p:cNvPr>
          <p:cNvSpPr>
            <a:spLocks noGrp="1"/>
          </p:cNvSpPr>
          <p:nvPr>
            <p:ph type="pic" sz="quarter" idx="24" hasCustomPrompt="1"/>
          </p:nvPr>
        </p:nvSpPr>
        <p:spPr>
          <a:xfrm>
            <a:off x="6102847" y="1322601"/>
            <a:ext cx="2763341" cy="2792301"/>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20" name="Text Placeholder 8">
            <a:extLst>
              <a:ext uri="{FF2B5EF4-FFF2-40B4-BE49-F238E27FC236}">
                <a16:creationId xmlns:a16="http://schemas.microsoft.com/office/drawing/2014/main" id="{C8558A91-5849-F74E-9FFB-8BB3E3F86F0C}"/>
              </a:ext>
            </a:extLst>
          </p:cNvPr>
          <p:cNvSpPr>
            <a:spLocks noGrp="1"/>
          </p:cNvSpPr>
          <p:nvPr>
            <p:ph type="body" sz="quarter" idx="25" hasCustomPrompt="1"/>
          </p:nvPr>
        </p:nvSpPr>
        <p:spPr>
          <a:xfrm>
            <a:off x="6102847" y="4177950"/>
            <a:ext cx="2763341"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11"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r>
              <a:rPr lang="en-US"/>
              <a:t>Click to edit slide title (up to 2 lines) – </a:t>
            </a:r>
            <a:br>
              <a:rPr lang="en-US"/>
            </a:br>
            <a:r>
              <a:rPr lang="en-US"/>
              <a:t>Source Sans Bold 25pt title</a:t>
            </a:r>
          </a:p>
        </p:txBody>
      </p:sp>
      <p:sp>
        <p:nvSpPr>
          <p:cNvPr id="9" name="Text Placeholder 2">
            <a:extLst>
              <a:ext uri="{FF2B5EF4-FFF2-40B4-BE49-F238E27FC236}">
                <a16:creationId xmlns:a16="http://schemas.microsoft.com/office/drawing/2014/main" id="{6B742EC7-0905-4619-9932-945C15BD9FB8}"/>
              </a:ext>
            </a:extLst>
          </p:cNvPr>
          <p:cNvSpPr>
            <a:spLocks noGrp="1"/>
          </p:cNvSpPr>
          <p:nvPr>
            <p:ph type="body" sz="quarter" idx="26" hasCustomPrompt="1"/>
          </p:nvPr>
        </p:nvSpPr>
        <p:spPr>
          <a:xfrm>
            <a:off x="3144721" y="1311275"/>
            <a:ext cx="2854557"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marL="457200" indent="0">
              <a:buFont typeface="Arial" panose="020B0604020202020204" pitchFamily="34" charset="0"/>
              <a:buNone/>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p:txBody>
      </p:sp>
      <p:sp>
        <p:nvSpPr>
          <p:cNvPr id="8" name="Text Placeholder 2">
            <a:extLst>
              <a:ext uri="{FF2B5EF4-FFF2-40B4-BE49-F238E27FC236}">
                <a16:creationId xmlns:a16="http://schemas.microsoft.com/office/drawing/2014/main" id="{E839734A-FE59-489D-8235-3CE5E3DE21EF}"/>
              </a:ext>
            </a:extLst>
          </p:cNvPr>
          <p:cNvSpPr>
            <a:spLocks noGrp="1"/>
          </p:cNvSpPr>
          <p:nvPr>
            <p:ph type="body" sz="quarter" idx="27" hasCustomPrompt="1"/>
          </p:nvPr>
        </p:nvSpPr>
        <p:spPr>
          <a:xfrm>
            <a:off x="186595" y="1311275"/>
            <a:ext cx="2854557"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a:defRPr/>
            </a:pPr>
            <a:endParaRPr lang="en-US"/>
          </a:p>
        </p:txBody>
      </p:sp>
    </p:spTree>
    <p:extLst>
      <p:ext uri="{BB962C8B-B14F-4D97-AF65-F5344CB8AC3E}">
        <p14:creationId xmlns:p14="http://schemas.microsoft.com/office/powerpoint/2010/main" val="33717197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slide 1 column text + image + caption">
    <p:spTree>
      <p:nvGrpSpPr>
        <p:cNvPr id="1" name=""/>
        <p:cNvGrpSpPr/>
        <p:nvPr/>
      </p:nvGrpSpPr>
      <p:grpSpPr>
        <a:xfrm>
          <a:off x="0" y="0"/>
          <a:ext cx="0" cy="0"/>
          <a:chOff x="0" y="0"/>
          <a:chExt cx="0" cy="0"/>
        </a:xfrm>
      </p:grpSpPr>
      <p:sp>
        <p:nvSpPr>
          <p:cNvPr id="13" name="Picture Placeholder 5">
            <a:extLst>
              <a:ext uri="{FF2B5EF4-FFF2-40B4-BE49-F238E27FC236}">
                <a16:creationId xmlns:a16="http://schemas.microsoft.com/office/drawing/2014/main" id="{EBDDE399-7978-8146-B813-A0B3CFED1CCE}"/>
              </a:ext>
            </a:extLst>
          </p:cNvPr>
          <p:cNvSpPr>
            <a:spLocks noGrp="1"/>
          </p:cNvSpPr>
          <p:nvPr>
            <p:ph type="pic" sz="quarter" idx="24" hasCustomPrompt="1"/>
          </p:nvPr>
        </p:nvSpPr>
        <p:spPr>
          <a:xfrm>
            <a:off x="2496620" y="1309603"/>
            <a:ext cx="6380681" cy="2808372"/>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14" name="Text Placeholder 8">
            <a:extLst>
              <a:ext uri="{FF2B5EF4-FFF2-40B4-BE49-F238E27FC236}">
                <a16:creationId xmlns:a16="http://schemas.microsoft.com/office/drawing/2014/main" id="{C8558A91-5849-F74E-9FFB-8BB3E3F86F0C}"/>
              </a:ext>
            </a:extLst>
          </p:cNvPr>
          <p:cNvSpPr>
            <a:spLocks noGrp="1"/>
          </p:cNvSpPr>
          <p:nvPr>
            <p:ph type="body" sz="quarter" idx="25" hasCustomPrompt="1"/>
          </p:nvPr>
        </p:nvSpPr>
        <p:spPr>
          <a:xfrm>
            <a:off x="2496620" y="4176072"/>
            <a:ext cx="6380680"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10"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r>
              <a:rPr lang="en-US"/>
              <a:t>Click to edit slide title (up to 2 lines) – </a:t>
            </a:r>
            <a:br>
              <a:rPr lang="en-US"/>
            </a:br>
            <a:r>
              <a:rPr lang="en-US"/>
              <a:t>Source Sans Bold 25pt title</a:t>
            </a:r>
          </a:p>
        </p:txBody>
      </p:sp>
      <p:sp>
        <p:nvSpPr>
          <p:cNvPr id="6" name="Text Placeholder 2">
            <a:extLst>
              <a:ext uri="{FF2B5EF4-FFF2-40B4-BE49-F238E27FC236}">
                <a16:creationId xmlns:a16="http://schemas.microsoft.com/office/drawing/2014/main" id="{57C490C0-3F42-428E-9663-C0315B61F18B}"/>
              </a:ext>
            </a:extLst>
          </p:cNvPr>
          <p:cNvSpPr>
            <a:spLocks noGrp="1"/>
          </p:cNvSpPr>
          <p:nvPr>
            <p:ph type="body" sz="quarter" idx="13" hasCustomPrompt="1"/>
          </p:nvPr>
        </p:nvSpPr>
        <p:spPr>
          <a:xfrm>
            <a:off x="186597" y="1311275"/>
            <a:ext cx="2126297"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a:defRPr/>
            </a:pPr>
            <a:endParaRPr lang="en-US"/>
          </a:p>
        </p:txBody>
      </p:sp>
    </p:spTree>
    <p:extLst>
      <p:ext uri="{BB962C8B-B14F-4D97-AF65-F5344CB8AC3E}">
        <p14:creationId xmlns:p14="http://schemas.microsoft.com/office/powerpoint/2010/main" val="2473945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tart Cover 1">
    <p:bg>
      <p:bgPr>
        <a:solidFill>
          <a:srgbClr val="1C3D74"/>
        </a:solidFill>
        <a:effectLst/>
      </p:bgPr>
    </p:bg>
    <p:spTree>
      <p:nvGrpSpPr>
        <p:cNvPr id="1" name=""/>
        <p:cNvGrpSpPr/>
        <p:nvPr/>
      </p:nvGrpSpPr>
      <p:grpSpPr>
        <a:xfrm>
          <a:off x="0" y="0"/>
          <a:ext cx="0" cy="0"/>
          <a:chOff x="0" y="0"/>
          <a:chExt cx="0" cy="0"/>
        </a:xfrm>
      </p:grpSpPr>
      <p:sp>
        <p:nvSpPr>
          <p:cNvPr id="7" name="Content Placeholder 2"/>
          <p:cNvSpPr>
            <a:spLocks noGrp="1"/>
          </p:cNvSpPr>
          <p:nvPr>
            <p:ph sz="quarter" idx="10" hasCustomPrompt="1"/>
          </p:nvPr>
        </p:nvSpPr>
        <p:spPr>
          <a:xfrm>
            <a:off x="943599" y="1751595"/>
            <a:ext cx="7870825" cy="1171575"/>
          </a:xfrm>
          <a:prstGeom prst="rect">
            <a:avLst/>
          </a:prstGeom>
        </p:spPr>
        <p:txBody>
          <a:bodyPr/>
          <a:lstStyle>
            <a:lvl1pPr marL="0" indent="0">
              <a:buNone/>
              <a:defRPr sz="4000" b="1" i="0">
                <a:solidFill>
                  <a:schemeClr val="bg1"/>
                </a:solidFill>
                <a:latin typeface="Source Sans Pro" panose="020B0503030403020204" pitchFamily="34" charset="0"/>
                <a:cs typeface="Arial" panose="020B0604020202020204" pitchFamily="34" charset="0"/>
              </a:defRPr>
            </a:lvl1pPr>
          </a:lstStyle>
          <a:p>
            <a:r>
              <a:rPr lang="en-US"/>
              <a:t>Title page – </a:t>
            </a:r>
            <a:br>
              <a:rPr lang="en-US"/>
            </a:br>
            <a:r>
              <a:rPr lang="en-US"/>
              <a:t>Source Sans Bold 40pt</a:t>
            </a:r>
          </a:p>
        </p:txBody>
      </p:sp>
      <p:sp>
        <p:nvSpPr>
          <p:cNvPr id="8" name="Content Placeholder 2"/>
          <p:cNvSpPr>
            <a:spLocks noGrp="1"/>
          </p:cNvSpPr>
          <p:nvPr>
            <p:ph sz="quarter" idx="11" hasCustomPrompt="1"/>
          </p:nvPr>
        </p:nvSpPr>
        <p:spPr>
          <a:xfrm>
            <a:off x="943598" y="2973637"/>
            <a:ext cx="7870825" cy="1171575"/>
          </a:xfrm>
          <a:prstGeom prst="rect">
            <a:avLst/>
          </a:prstGeom>
        </p:spPr>
        <p:txBody>
          <a:bodyPr/>
          <a:lstStyle>
            <a:lvl1pPr marL="0" indent="0">
              <a:buNone/>
              <a:defRPr sz="2000" b="0" i="0">
                <a:solidFill>
                  <a:schemeClr val="bg1"/>
                </a:solidFill>
                <a:latin typeface="Source Sans Pro" panose="020B0503030403020204" pitchFamily="34" charset="0"/>
                <a:cs typeface="Arial" panose="020B0604020202020204" pitchFamily="34" charset="0"/>
              </a:defRPr>
            </a:lvl1pPr>
          </a:lstStyle>
          <a:p>
            <a:r>
              <a:rPr lang="en-US"/>
              <a:t>Insert sub-heading / date</a:t>
            </a:r>
          </a:p>
        </p:txBody>
      </p:sp>
    </p:spTree>
    <p:extLst>
      <p:ext uri="{BB962C8B-B14F-4D97-AF65-F5344CB8AC3E}">
        <p14:creationId xmlns:p14="http://schemas.microsoft.com/office/powerpoint/2010/main" val="40970051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 hero image + caption">
    <p:spTree>
      <p:nvGrpSpPr>
        <p:cNvPr id="1" name=""/>
        <p:cNvGrpSpPr/>
        <p:nvPr/>
      </p:nvGrpSpPr>
      <p:grpSpPr>
        <a:xfrm>
          <a:off x="0" y="0"/>
          <a:ext cx="0" cy="0"/>
          <a:chOff x="0" y="0"/>
          <a:chExt cx="0" cy="0"/>
        </a:xfrm>
      </p:grpSpPr>
      <p:sp>
        <p:nvSpPr>
          <p:cNvPr id="7" name="Picture Placeholder 5">
            <a:extLst>
              <a:ext uri="{FF2B5EF4-FFF2-40B4-BE49-F238E27FC236}">
                <a16:creationId xmlns:a16="http://schemas.microsoft.com/office/drawing/2014/main" id="{FA0FF9DD-FA38-C644-8804-531A719824B2}"/>
              </a:ext>
            </a:extLst>
          </p:cNvPr>
          <p:cNvSpPr>
            <a:spLocks noGrp="1"/>
          </p:cNvSpPr>
          <p:nvPr>
            <p:ph type="pic" sz="quarter" idx="24" hasCustomPrompt="1"/>
          </p:nvPr>
        </p:nvSpPr>
        <p:spPr>
          <a:xfrm>
            <a:off x="287339" y="1322601"/>
            <a:ext cx="8578850" cy="2792301"/>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10" name="Text Placeholder 8">
            <a:extLst>
              <a:ext uri="{FF2B5EF4-FFF2-40B4-BE49-F238E27FC236}">
                <a16:creationId xmlns:a16="http://schemas.microsoft.com/office/drawing/2014/main" id="{C8558A91-5849-F74E-9FFB-8BB3E3F86F0C}"/>
              </a:ext>
            </a:extLst>
          </p:cNvPr>
          <p:cNvSpPr>
            <a:spLocks noGrp="1"/>
          </p:cNvSpPr>
          <p:nvPr>
            <p:ph type="body" sz="quarter" idx="25" hasCustomPrompt="1"/>
          </p:nvPr>
        </p:nvSpPr>
        <p:spPr>
          <a:xfrm>
            <a:off x="287339" y="4177950"/>
            <a:ext cx="8578850"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
        <p:nvSpPr>
          <p:cNvPr id="12"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r>
              <a:rPr lang="en-US"/>
              <a:t>Click to edit slide title (up to 2 lines) – </a:t>
            </a:r>
            <a:br>
              <a:rPr lang="en-US"/>
            </a:br>
            <a:r>
              <a:rPr lang="en-US"/>
              <a:t>Source Sans Bold 25pt title</a:t>
            </a:r>
          </a:p>
        </p:txBody>
      </p:sp>
    </p:spTree>
    <p:extLst>
      <p:ext uri="{BB962C8B-B14F-4D97-AF65-F5344CB8AC3E}">
        <p14:creationId xmlns:p14="http://schemas.microsoft.com/office/powerpoint/2010/main" val="34615912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Hero image + caption">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EBDDE399-7978-8146-B813-A0B3CFED1CCE}"/>
              </a:ext>
            </a:extLst>
          </p:cNvPr>
          <p:cNvSpPr>
            <a:spLocks noGrp="1"/>
          </p:cNvSpPr>
          <p:nvPr>
            <p:ph type="pic" sz="quarter" idx="24" hasCustomPrompt="1"/>
          </p:nvPr>
        </p:nvSpPr>
        <p:spPr>
          <a:xfrm>
            <a:off x="279400" y="250826"/>
            <a:ext cx="8597901" cy="3867149"/>
          </a:xfrm>
          <a:prstGeom prst="rect">
            <a:avLst/>
          </a:prstGeom>
          <a:solidFill>
            <a:schemeClr val="bg1">
              <a:lumMod val="85000"/>
            </a:schemeClr>
          </a:solidFill>
        </p:spPr>
        <p:txBody>
          <a:bodyPr anchor="ctr"/>
          <a:lstStyle>
            <a:lvl1pPr marL="0" indent="0" algn="ctr">
              <a:buNone/>
              <a:defRPr sz="1600" b="0" i="0">
                <a:solidFill>
                  <a:schemeClr val="tx2"/>
                </a:solidFill>
                <a:latin typeface="4 Text" pitchFamily="2" charset="77"/>
              </a:defRPr>
            </a:lvl1pPr>
          </a:lstStyle>
          <a:p>
            <a:r>
              <a:rPr lang="en-US"/>
              <a:t>Drag and drop image</a:t>
            </a:r>
          </a:p>
        </p:txBody>
      </p:sp>
      <p:sp>
        <p:nvSpPr>
          <p:cNvPr id="6" name="Text Placeholder 8">
            <a:extLst>
              <a:ext uri="{FF2B5EF4-FFF2-40B4-BE49-F238E27FC236}">
                <a16:creationId xmlns:a16="http://schemas.microsoft.com/office/drawing/2014/main" id="{C8558A91-5849-F74E-9FFB-8BB3E3F86F0C}"/>
              </a:ext>
            </a:extLst>
          </p:cNvPr>
          <p:cNvSpPr>
            <a:spLocks noGrp="1"/>
          </p:cNvSpPr>
          <p:nvPr>
            <p:ph type="body" sz="quarter" idx="25" hasCustomPrompt="1"/>
          </p:nvPr>
        </p:nvSpPr>
        <p:spPr>
          <a:xfrm>
            <a:off x="287339" y="4177950"/>
            <a:ext cx="8578850" cy="87953"/>
          </a:xfrm>
          <a:prstGeom prst="rect">
            <a:avLst/>
          </a:prstGeom>
        </p:spPr>
        <p:txBody>
          <a:bodyPr lIns="0" tIns="0" rIns="0" bIns="0"/>
          <a:lstStyle>
            <a:lvl1pPr marL="0" indent="0">
              <a:buNone/>
              <a:defRPr sz="1000" b="0" i="0">
                <a:solidFill>
                  <a:schemeClr val="tx2"/>
                </a:solidFill>
                <a:latin typeface="Source Sans Pro" panose="020B0503030403020204" pitchFamily="34" charset="0"/>
                <a:cs typeface="Arial" panose="020B0604020202020204" pitchFamily="34" charset="0"/>
              </a:defRPr>
            </a:lvl1pPr>
            <a:lvl2pPr marL="342900" indent="0">
              <a:buNone/>
              <a:defRPr sz="1000">
                <a:solidFill>
                  <a:schemeClr val="accent5"/>
                </a:solidFill>
                <a:latin typeface="Channel 4 Chadwick" pitchFamily="2" charset="77"/>
              </a:defRPr>
            </a:lvl2pPr>
            <a:lvl3pPr marL="685800" indent="0">
              <a:buNone/>
              <a:defRPr sz="1000">
                <a:solidFill>
                  <a:schemeClr val="accent5"/>
                </a:solidFill>
                <a:latin typeface="Channel 4 Chadwick" pitchFamily="2" charset="77"/>
              </a:defRPr>
            </a:lvl3pPr>
            <a:lvl4pPr marL="1028700" indent="0">
              <a:buNone/>
              <a:defRPr sz="1000">
                <a:solidFill>
                  <a:schemeClr val="accent5"/>
                </a:solidFill>
                <a:latin typeface="Channel 4 Chadwick" pitchFamily="2" charset="77"/>
              </a:defRPr>
            </a:lvl4pPr>
            <a:lvl5pPr marL="1371600" indent="0">
              <a:buNone/>
              <a:defRPr sz="1000">
                <a:solidFill>
                  <a:schemeClr val="accent5"/>
                </a:solidFill>
                <a:latin typeface="Channel 4 Chadwick" pitchFamily="2" charset="77"/>
              </a:defRPr>
            </a:lvl5pPr>
          </a:lstStyle>
          <a:p>
            <a:pPr lvl="0"/>
            <a:r>
              <a:rPr lang="en-US"/>
              <a:t>Click to edit caption: Source Sans Regular 10pt</a:t>
            </a:r>
          </a:p>
        </p:txBody>
      </p:sp>
    </p:spTree>
    <p:extLst>
      <p:ext uri="{BB962C8B-B14F-4D97-AF65-F5344CB8AC3E}">
        <p14:creationId xmlns:p14="http://schemas.microsoft.com/office/powerpoint/2010/main" val="24365865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D0557C50-0B31-9348-AF2A-301002B74889}"/>
              </a:ext>
            </a:extLst>
          </p:cNvPr>
          <p:cNvGrpSpPr/>
          <p:nvPr userDrawn="1"/>
        </p:nvGrpSpPr>
        <p:grpSpPr>
          <a:xfrm>
            <a:off x="203484" y="1234649"/>
            <a:ext cx="2219675" cy="1420378"/>
            <a:chOff x="1985262" y="1786188"/>
            <a:chExt cx="3594613" cy="2714681"/>
          </a:xfrm>
        </p:grpSpPr>
        <p:sp>
          <p:nvSpPr>
            <p:cNvPr id="36" name="TextBox 35">
              <a:extLst>
                <a:ext uri="{FF2B5EF4-FFF2-40B4-BE49-F238E27FC236}">
                  <a16:creationId xmlns:a16="http://schemas.microsoft.com/office/drawing/2014/main" id="{B0759468-3783-DD45-AC2F-7E3842278B7D}"/>
                </a:ext>
              </a:extLst>
            </p:cNvPr>
            <p:cNvSpPr txBox="1"/>
            <p:nvPr/>
          </p:nvSpPr>
          <p:spPr>
            <a:xfrm>
              <a:off x="2401825" y="1786188"/>
              <a:ext cx="2677754" cy="1470585"/>
            </a:xfrm>
            <a:prstGeom prst="rect">
              <a:avLst/>
            </a:prstGeom>
            <a:noFill/>
          </p:spPr>
          <p:txBody>
            <a:bodyPr wrap="square" rtlCol="0">
              <a:spAutoFit/>
            </a:bodyPr>
            <a:lstStyle/>
            <a:p>
              <a:pPr algn="ctr"/>
              <a:r>
                <a:rPr lang="en-US" sz="4400" b="0" i="0">
                  <a:solidFill>
                    <a:srgbClr val="2DB8C5"/>
                  </a:solidFill>
                  <a:latin typeface="Source Sans Pro" panose="020B0503030403020204" pitchFamily="34" charset="0"/>
                  <a:cs typeface="Arial" panose="020B0604020202020204" pitchFamily="34" charset="0"/>
                </a:rPr>
                <a:t>19%</a:t>
              </a:r>
            </a:p>
          </p:txBody>
        </p:sp>
        <p:cxnSp>
          <p:nvCxnSpPr>
            <p:cNvPr id="37" name="Straight Connector 36">
              <a:extLst>
                <a:ext uri="{FF2B5EF4-FFF2-40B4-BE49-F238E27FC236}">
                  <a16:creationId xmlns:a16="http://schemas.microsoft.com/office/drawing/2014/main" id="{7499D1F6-6F64-E045-A629-F16A8AF17DEB}"/>
                </a:ext>
              </a:extLst>
            </p:cNvPr>
            <p:cNvCxnSpPr/>
            <p:nvPr/>
          </p:nvCxnSpPr>
          <p:spPr>
            <a:xfrm flipV="1">
              <a:off x="2114979" y="3256871"/>
              <a:ext cx="3407805" cy="10321"/>
            </a:xfrm>
            <a:prstGeom prst="line">
              <a:avLst/>
            </a:prstGeom>
            <a:ln w="28575">
              <a:solidFill>
                <a:srgbClr val="2DB8C5"/>
              </a:solidFill>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49D3155A-02B7-9146-95B9-2D706BFA7810}"/>
                </a:ext>
              </a:extLst>
            </p:cNvPr>
            <p:cNvSpPr txBox="1"/>
            <p:nvPr/>
          </p:nvSpPr>
          <p:spPr>
            <a:xfrm>
              <a:off x="1985262" y="3500871"/>
              <a:ext cx="3594613" cy="999998"/>
            </a:xfrm>
            <a:prstGeom prst="rect">
              <a:avLst/>
            </a:prstGeom>
            <a:noFill/>
          </p:spPr>
          <p:txBody>
            <a:bodyPr wrap="square" rtlCol="0">
              <a:spAutoFit/>
            </a:bodyPr>
            <a:lstStyle/>
            <a:p>
              <a:pPr algn="ctr"/>
              <a:r>
                <a:rPr lang="en-US" sz="1400" b="0" i="0">
                  <a:solidFill>
                    <a:srgbClr val="2DB8C5"/>
                  </a:solidFill>
                  <a:latin typeface="Source Sans Pro" panose="020B0503030403020204" pitchFamily="34" charset="0"/>
                  <a:ea typeface="Frutiger-Light" panose="02020603050405020304" pitchFamily="18" charset="77"/>
                  <a:cs typeface="Arial" panose="020B0604020202020204" pitchFamily="34" charset="0"/>
                </a:rPr>
                <a:t>Insert text Insert Text</a:t>
              </a:r>
            </a:p>
            <a:p>
              <a:pPr algn="ctr"/>
              <a:r>
                <a:rPr lang="en-US" sz="1400" b="0" i="0">
                  <a:solidFill>
                    <a:srgbClr val="2DB8C5"/>
                  </a:solidFill>
                  <a:latin typeface="Source Sans Pro" panose="020B0503030403020204" pitchFamily="34" charset="0"/>
                  <a:ea typeface="Frutiger-Light" panose="02020603050405020304" pitchFamily="18" charset="77"/>
                  <a:cs typeface="Arial" panose="020B0604020202020204" pitchFamily="34" charset="0"/>
                </a:rPr>
                <a:t>Insert text Insert Text</a:t>
              </a:r>
            </a:p>
          </p:txBody>
        </p:sp>
      </p:grpSp>
      <p:grpSp>
        <p:nvGrpSpPr>
          <p:cNvPr id="52" name="Group 51">
            <a:extLst>
              <a:ext uri="{FF2B5EF4-FFF2-40B4-BE49-F238E27FC236}">
                <a16:creationId xmlns:a16="http://schemas.microsoft.com/office/drawing/2014/main" id="{D0557C50-0B31-9348-AF2A-301002B74889}"/>
              </a:ext>
            </a:extLst>
          </p:cNvPr>
          <p:cNvGrpSpPr/>
          <p:nvPr userDrawn="1"/>
        </p:nvGrpSpPr>
        <p:grpSpPr>
          <a:xfrm>
            <a:off x="3299430" y="1210655"/>
            <a:ext cx="2156489" cy="1420378"/>
            <a:chOff x="1985262" y="1786188"/>
            <a:chExt cx="3594613" cy="2714681"/>
          </a:xfrm>
        </p:grpSpPr>
        <p:sp>
          <p:nvSpPr>
            <p:cNvPr id="53" name="TextBox 52">
              <a:extLst>
                <a:ext uri="{FF2B5EF4-FFF2-40B4-BE49-F238E27FC236}">
                  <a16:creationId xmlns:a16="http://schemas.microsoft.com/office/drawing/2014/main" id="{B0759468-3783-DD45-AC2F-7E3842278B7D}"/>
                </a:ext>
              </a:extLst>
            </p:cNvPr>
            <p:cNvSpPr txBox="1"/>
            <p:nvPr/>
          </p:nvSpPr>
          <p:spPr>
            <a:xfrm>
              <a:off x="2401825" y="1786188"/>
              <a:ext cx="2677754" cy="1526203"/>
            </a:xfrm>
            <a:prstGeom prst="rect">
              <a:avLst/>
            </a:prstGeom>
            <a:noFill/>
          </p:spPr>
          <p:txBody>
            <a:bodyPr wrap="square" rtlCol="0">
              <a:spAutoFit/>
            </a:bodyPr>
            <a:lstStyle/>
            <a:p>
              <a:pPr algn="ctr"/>
              <a:r>
                <a:rPr lang="en-US" sz="4400" b="0" i="0">
                  <a:solidFill>
                    <a:srgbClr val="8D3786"/>
                  </a:solidFill>
                  <a:latin typeface="Source Sans Pro" panose="020B0503030403020204" pitchFamily="34" charset="0"/>
                  <a:cs typeface="Arial" panose="020B0604020202020204" pitchFamily="34" charset="0"/>
                </a:rPr>
                <a:t>19%</a:t>
              </a:r>
            </a:p>
          </p:txBody>
        </p:sp>
        <p:cxnSp>
          <p:nvCxnSpPr>
            <p:cNvPr id="54" name="Straight Connector 53">
              <a:extLst>
                <a:ext uri="{FF2B5EF4-FFF2-40B4-BE49-F238E27FC236}">
                  <a16:creationId xmlns:a16="http://schemas.microsoft.com/office/drawing/2014/main" id="{7499D1F6-6F64-E045-A629-F16A8AF17DEB}"/>
                </a:ext>
              </a:extLst>
            </p:cNvPr>
            <p:cNvCxnSpPr/>
            <p:nvPr/>
          </p:nvCxnSpPr>
          <p:spPr>
            <a:xfrm flipV="1">
              <a:off x="2114979" y="3256871"/>
              <a:ext cx="3407806" cy="10321"/>
            </a:xfrm>
            <a:prstGeom prst="line">
              <a:avLst/>
            </a:prstGeom>
            <a:ln w="28575">
              <a:solidFill>
                <a:srgbClr val="8D3786"/>
              </a:solidFill>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49D3155A-02B7-9146-95B9-2D706BFA7810}"/>
                </a:ext>
              </a:extLst>
            </p:cNvPr>
            <p:cNvSpPr txBox="1"/>
            <p:nvPr/>
          </p:nvSpPr>
          <p:spPr>
            <a:xfrm>
              <a:off x="1985262" y="3500871"/>
              <a:ext cx="3594613" cy="999998"/>
            </a:xfrm>
            <a:prstGeom prst="rect">
              <a:avLst/>
            </a:prstGeom>
            <a:noFill/>
          </p:spPr>
          <p:txBody>
            <a:bodyPr wrap="square" rtlCol="0">
              <a:spAutoFit/>
            </a:bodyPr>
            <a:lstStyle/>
            <a:p>
              <a:pPr algn="ctr"/>
              <a:r>
                <a:rPr lang="en-US" sz="1400" b="0" i="0">
                  <a:solidFill>
                    <a:srgbClr val="8D3786"/>
                  </a:solidFill>
                  <a:latin typeface="Source Sans Pro" panose="020B0503030403020204" pitchFamily="34" charset="0"/>
                  <a:ea typeface="Frutiger-Light" panose="02020603050405020304" pitchFamily="18" charset="77"/>
                  <a:cs typeface="Arial" panose="020B0604020202020204" pitchFamily="34" charset="0"/>
                </a:rPr>
                <a:t>Insert text Insert Text</a:t>
              </a:r>
            </a:p>
            <a:p>
              <a:pPr algn="ctr"/>
              <a:r>
                <a:rPr lang="en-US" sz="1400" b="0" i="0">
                  <a:solidFill>
                    <a:srgbClr val="8D3786"/>
                  </a:solidFill>
                  <a:latin typeface="Source Sans Pro" panose="020B0503030403020204" pitchFamily="34" charset="0"/>
                  <a:ea typeface="Frutiger-Light" panose="02020603050405020304" pitchFamily="18" charset="77"/>
                  <a:cs typeface="Arial" panose="020B0604020202020204" pitchFamily="34" charset="0"/>
                </a:rPr>
                <a:t>Insert text Insert Text</a:t>
              </a:r>
            </a:p>
          </p:txBody>
        </p:sp>
      </p:grpSp>
      <p:grpSp>
        <p:nvGrpSpPr>
          <p:cNvPr id="56" name="Group 55">
            <a:extLst>
              <a:ext uri="{FF2B5EF4-FFF2-40B4-BE49-F238E27FC236}">
                <a16:creationId xmlns:a16="http://schemas.microsoft.com/office/drawing/2014/main" id="{D0557C50-0B31-9348-AF2A-301002B74889}"/>
              </a:ext>
            </a:extLst>
          </p:cNvPr>
          <p:cNvGrpSpPr/>
          <p:nvPr userDrawn="1"/>
        </p:nvGrpSpPr>
        <p:grpSpPr>
          <a:xfrm>
            <a:off x="6395376" y="1210655"/>
            <a:ext cx="2184743" cy="1420378"/>
            <a:chOff x="1985262" y="1786188"/>
            <a:chExt cx="3594613" cy="2714681"/>
          </a:xfrm>
        </p:grpSpPr>
        <p:sp>
          <p:nvSpPr>
            <p:cNvPr id="57" name="TextBox 56">
              <a:extLst>
                <a:ext uri="{FF2B5EF4-FFF2-40B4-BE49-F238E27FC236}">
                  <a16:creationId xmlns:a16="http://schemas.microsoft.com/office/drawing/2014/main" id="{B0759468-3783-DD45-AC2F-7E3842278B7D}"/>
                </a:ext>
              </a:extLst>
            </p:cNvPr>
            <p:cNvSpPr txBox="1"/>
            <p:nvPr/>
          </p:nvSpPr>
          <p:spPr>
            <a:xfrm>
              <a:off x="2401825" y="1786188"/>
              <a:ext cx="2677754" cy="1526203"/>
            </a:xfrm>
            <a:prstGeom prst="rect">
              <a:avLst/>
            </a:prstGeom>
            <a:noFill/>
          </p:spPr>
          <p:txBody>
            <a:bodyPr wrap="square" rtlCol="0">
              <a:spAutoFit/>
            </a:bodyPr>
            <a:lstStyle/>
            <a:p>
              <a:pPr algn="ctr"/>
              <a:r>
                <a:rPr lang="en-US" sz="4400" b="0" i="0">
                  <a:solidFill>
                    <a:srgbClr val="10746A"/>
                  </a:solidFill>
                  <a:latin typeface="Source Sans Pro" panose="020B0503030403020204" pitchFamily="34" charset="0"/>
                  <a:cs typeface="Arial" panose="020B0604020202020204" pitchFamily="34" charset="0"/>
                </a:rPr>
                <a:t>19%</a:t>
              </a:r>
            </a:p>
          </p:txBody>
        </p:sp>
        <p:cxnSp>
          <p:nvCxnSpPr>
            <p:cNvPr id="58" name="Straight Connector 57">
              <a:extLst>
                <a:ext uri="{FF2B5EF4-FFF2-40B4-BE49-F238E27FC236}">
                  <a16:creationId xmlns:a16="http://schemas.microsoft.com/office/drawing/2014/main" id="{7499D1F6-6F64-E045-A629-F16A8AF17DEB}"/>
                </a:ext>
              </a:extLst>
            </p:cNvPr>
            <p:cNvCxnSpPr/>
            <p:nvPr/>
          </p:nvCxnSpPr>
          <p:spPr>
            <a:xfrm flipV="1">
              <a:off x="2114979" y="3256871"/>
              <a:ext cx="3407804" cy="10321"/>
            </a:xfrm>
            <a:prstGeom prst="line">
              <a:avLst/>
            </a:prstGeom>
            <a:ln w="28575">
              <a:solidFill>
                <a:srgbClr val="10746A"/>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49D3155A-02B7-9146-95B9-2D706BFA7810}"/>
                </a:ext>
              </a:extLst>
            </p:cNvPr>
            <p:cNvSpPr txBox="1"/>
            <p:nvPr/>
          </p:nvSpPr>
          <p:spPr>
            <a:xfrm>
              <a:off x="1985262" y="3500871"/>
              <a:ext cx="3594613" cy="999998"/>
            </a:xfrm>
            <a:prstGeom prst="rect">
              <a:avLst/>
            </a:prstGeom>
            <a:noFill/>
          </p:spPr>
          <p:txBody>
            <a:bodyPr wrap="square" rtlCol="0">
              <a:spAutoFit/>
            </a:bodyPr>
            <a:lstStyle/>
            <a:p>
              <a:pPr algn="ctr"/>
              <a:r>
                <a:rPr lang="en-US" sz="1400" b="0" i="0">
                  <a:solidFill>
                    <a:srgbClr val="10746A"/>
                  </a:solidFill>
                  <a:latin typeface="Source Sans Pro" panose="020B0503030403020204" pitchFamily="34" charset="0"/>
                  <a:ea typeface="Frutiger-Light" panose="02020603050405020304" pitchFamily="18" charset="77"/>
                  <a:cs typeface="Arial" panose="020B0604020202020204" pitchFamily="34" charset="0"/>
                </a:rPr>
                <a:t>Insert text Insert Text</a:t>
              </a:r>
            </a:p>
            <a:p>
              <a:pPr algn="ctr"/>
              <a:r>
                <a:rPr lang="en-US" sz="1400" b="0" i="0">
                  <a:solidFill>
                    <a:srgbClr val="10746A"/>
                  </a:solidFill>
                  <a:latin typeface="Source Sans Pro" panose="020B0503030403020204" pitchFamily="34" charset="0"/>
                  <a:ea typeface="Frutiger-Light" panose="02020603050405020304" pitchFamily="18" charset="77"/>
                  <a:cs typeface="Arial" panose="020B0604020202020204" pitchFamily="34" charset="0"/>
                </a:rPr>
                <a:t>Insert text Insert Text</a:t>
              </a:r>
            </a:p>
          </p:txBody>
        </p:sp>
      </p:grpSp>
      <p:grpSp>
        <p:nvGrpSpPr>
          <p:cNvPr id="60" name="Group 59">
            <a:extLst>
              <a:ext uri="{FF2B5EF4-FFF2-40B4-BE49-F238E27FC236}">
                <a16:creationId xmlns:a16="http://schemas.microsoft.com/office/drawing/2014/main" id="{D0557C50-0B31-9348-AF2A-301002B74889}"/>
              </a:ext>
            </a:extLst>
          </p:cNvPr>
          <p:cNvGrpSpPr/>
          <p:nvPr userDrawn="1"/>
        </p:nvGrpSpPr>
        <p:grpSpPr>
          <a:xfrm>
            <a:off x="1800890" y="2785639"/>
            <a:ext cx="2268189" cy="1420378"/>
            <a:chOff x="1985262" y="1786188"/>
            <a:chExt cx="3594613" cy="2714681"/>
          </a:xfrm>
        </p:grpSpPr>
        <p:sp>
          <p:nvSpPr>
            <p:cNvPr id="61" name="TextBox 60">
              <a:extLst>
                <a:ext uri="{FF2B5EF4-FFF2-40B4-BE49-F238E27FC236}">
                  <a16:creationId xmlns:a16="http://schemas.microsoft.com/office/drawing/2014/main" id="{B0759468-3783-DD45-AC2F-7E3842278B7D}"/>
                </a:ext>
              </a:extLst>
            </p:cNvPr>
            <p:cNvSpPr txBox="1"/>
            <p:nvPr/>
          </p:nvSpPr>
          <p:spPr>
            <a:xfrm>
              <a:off x="2401825" y="1786188"/>
              <a:ext cx="2677754" cy="1470585"/>
            </a:xfrm>
            <a:prstGeom prst="rect">
              <a:avLst/>
            </a:prstGeom>
            <a:noFill/>
          </p:spPr>
          <p:txBody>
            <a:bodyPr wrap="square" rtlCol="0">
              <a:spAutoFit/>
            </a:bodyPr>
            <a:lstStyle/>
            <a:p>
              <a:pPr algn="ctr"/>
              <a:r>
                <a:rPr lang="en-US" sz="4400" b="0" i="0">
                  <a:solidFill>
                    <a:srgbClr val="F18500"/>
                  </a:solidFill>
                  <a:latin typeface="Source Sans Pro" panose="020B0503030403020204" pitchFamily="34" charset="0"/>
                  <a:cs typeface="Arial" panose="020B0604020202020204" pitchFamily="34" charset="0"/>
                </a:rPr>
                <a:t>19%</a:t>
              </a:r>
            </a:p>
          </p:txBody>
        </p:sp>
        <p:cxnSp>
          <p:nvCxnSpPr>
            <p:cNvPr id="62" name="Straight Connector 61">
              <a:extLst>
                <a:ext uri="{FF2B5EF4-FFF2-40B4-BE49-F238E27FC236}">
                  <a16:creationId xmlns:a16="http://schemas.microsoft.com/office/drawing/2014/main" id="{7499D1F6-6F64-E045-A629-F16A8AF17DEB}"/>
                </a:ext>
              </a:extLst>
            </p:cNvPr>
            <p:cNvCxnSpPr/>
            <p:nvPr/>
          </p:nvCxnSpPr>
          <p:spPr>
            <a:xfrm flipV="1">
              <a:off x="2114979" y="3256871"/>
              <a:ext cx="3407805" cy="10321"/>
            </a:xfrm>
            <a:prstGeom prst="line">
              <a:avLst/>
            </a:prstGeom>
            <a:ln w="28575">
              <a:solidFill>
                <a:srgbClr val="F18500"/>
              </a:solidFill>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49D3155A-02B7-9146-95B9-2D706BFA7810}"/>
                </a:ext>
              </a:extLst>
            </p:cNvPr>
            <p:cNvSpPr txBox="1"/>
            <p:nvPr/>
          </p:nvSpPr>
          <p:spPr>
            <a:xfrm>
              <a:off x="1985262" y="3500871"/>
              <a:ext cx="3594613" cy="999998"/>
            </a:xfrm>
            <a:prstGeom prst="rect">
              <a:avLst/>
            </a:prstGeom>
            <a:noFill/>
          </p:spPr>
          <p:txBody>
            <a:bodyPr wrap="square" rtlCol="0">
              <a:spAutoFit/>
            </a:bodyPr>
            <a:lstStyle/>
            <a:p>
              <a:pPr algn="ctr"/>
              <a:r>
                <a:rPr lang="en-US" sz="1400" b="0" i="0">
                  <a:solidFill>
                    <a:srgbClr val="F18500"/>
                  </a:solidFill>
                  <a:latin typeface="Source Sans Pro" panose="020B0503030403020204" pitchFamily="34" charset="0"/>
                  <a:ea typeface="Frutiger-Light" panose="02020603050405020304" pitchFamily="18" charset="77"/>
                  <a:cs typeface="Arial" panose="020B0604020202020204" pitchFamily="34" charset="0"/>
                </a:rPr>
                <a:t>Insert text Insert Text</a:t>
              </a:r>
            </a:p>
            <a:p>
              <a:pPr algn="ctr"/>
              <a:r>
                <a:rPr lang="en-US" sz="1400" b="0" i="0">
                  <a:solidFill>
                    <a:srgbClr val="F18500"/>
                  </a:solidFill>
                  <a:latin typeface="Source Sans Pro" panose="020B0503030403020204" pitchFamily="34" charset="0"/>
                  <a:ea typeface="Frutiger-Light" panose="02020603050405020304" pitchFamily="18" charset="77"/>
                  <a:cs typeface="Arial" panose="020B0604020202020204" pitchFamily="34" charset="0"/>
                </a:rPr>
                <a:t>Insert text Insert Text</a:t>
              </a:r>
            </a:p>
          </p:txBody>
        </p:sp>
      </p:grpSp>
      <p:grpSp>
        <p:nvGrpSpPr>
          <p:cNvPr id="64" name="Group 63">
            <a:extLst>
              <a:ext uri="{FF2B5EF4-FFF2-40B4-BE49-F238E27FC236}">
                <a16:creationId xmlns:a16="http://schemas.microsoft.com/office/drawing/2014/main" id="{D0557C50-0B31-9348-AF2A-301002B74889}"/>
              </a:ext>
            </a:extLst>
          </p:cNvPr>
          <p:cNvGrpSpPr/>
          <p:nvPr userDrawn="1"/>
        </p:nvGrpSpPr>
        <p:grpSpPr>
          <a:xfrm>
            <a:off x="4949634" y="2785639"/>
            <a:ext cx="2289366" cy="1420378"/>
            <a:chOff x="1985262" y="1786188"/>
            <a:chExt cx="3594613" cy="2714681"/>
          </a:xfrm>
        </p:grpSpPr>
        <p:sp>
          <p:nvSpPr>
            <p:cNvPr id="65" name="TextBox 64">
              <a:extLst>
                <a:ext uri="{FF2B5EF4-FFF2-40B4-BE49-F238E27FC236}">
                  <a16:creationId xmlns:a16="http://schemas.microsoft.com/office/drawing/2014/main" id="{B0759468-3783-DD45-AC2F-7E3842278B7D}"/>
                </a:ext>
              </a:extLst>
            </p:cNvPr>
            <p:cNvSpPr txBox="1"/>
            <p:nvPr/>
          </p:nvSpPr>
          <p:spPr>
            <a:xfrm>
              <a:off x="2401825" y="1786188"/>
              <a:ext cx="2677753" cy="1470585"/>
            </a:xfrm>
            <a:prstGeom prst="rect">
              <a:avLst/>
            </a:prstGeom>
            <a:noFill/>
          </p:spPr>
          <p:txBody>
            <a:bodyPr wrap="square" rtlCol="0">
              <a:spAutoFit/>
            </a:bodyPr>
            <a:lstStyle/>
            <a:p>
              <a:pPr algn="ctr"/>
              <a:r>
                <a:rPr lang="en-US" sz="4400" b="0" i="0">
                  <a:solidFill>
                    <a:srgbClr val="73B82B"/>
                  </a:solidFill>
                  <a:latin typeface="Source Sans Pro" panose="020B0503030403020204" pitchFamily="34" charset="0"/>
                  <a:cs typeface="Arial" panose="020B0604020202020204" pitchFamily="34" charset="0"/>
                </a:rPr>
                <a:t>19%</a:t>
              </a:r>
            </a:p>
          </p:txBody>
        </p:sp>
        <p:cxnSp>
          <p:nvCxnSpPr>
            <p:cNvPr id="66" name="Straight Connector 65">
              <a:extLst>
                <a:ext uri="{FF2B5EF4-FFF2-40B4-BE49-F238E27FC236}">
                  <a16:creationId xmlns:a16="http://schemas.microsoft.com/office/drawing/2014/main" id="{7499D1F6-6F64-E045-A629-F16A8AF17DEB}"/>
                </a:ext>
              </a:extLst>
            </p:cNvPr>
            <p:cNvCxnSpPr/>
            <p:nvPr/>
          </p:nvCxnSpPr>
          <p:spPr>
            <a:xfrm flipV="1">
              <a:off x="2114979" y="3271937"/>
              <a:ext cx="3407805" cy="10321"/>
            </a:xfrm>
            <a:prstGeom prst="line">
              <a:avLst/>
            </a:prstGeom>
            <a:ln w="28575">
              <a:solidFill>
                <a:srgbClr val="73B82B"/>
              </a:solidFill>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49D3155A-02B7-9146-95B9-2D706BFA7810}"/>
                </a:ext>
              </a:extLst>
            </p:cNvPr>
            <p:cNvSpPr txBox="1"/>
            <p:nvPr/>
          </p:nvSpPr>
          <p:spPr>
            <a:xfrm>
              <a:off x="1985262" y="3500871"/>
              <a:ext cx="3594613" cy="999998"/>
            </a:xfrm>
            <a:prstGeom prst="rect">
              <a:avLst/>
            </a:prstGeom>
            <a:noFill/>
          </p:spPr>
          <p:txBody>
            <a:bodyPr wrap="square" rtlCol="0">
              <a:spAutoFit/>
            </a:bodyPr>
            <a:lstStyle/>
            <a:p>
              <a:pPr algn="ctr"/>
              <a:r>
                <a:rPr lang="en-US" sz="1400" b="0" i="0">
                  <a:solidFill>
                    <a:srgbClr val="73B82B"/>
                  </a:solidFill>
                  <a:latin typeface="Source Sans Pro" panose="020B0503030403020204" pitchFamily="34" charset="0"/>
                  <a:ea typeface="Frutiger-Light" panose="02020603050405020304" pitchFamily="18" charset="77"/>
                  <a:cs typeface="Arial" panose="020B0604020202020204" pitchFamily="34" charset="0"/>
                </a:rPr>
                <a:t>Insert text Insert Text</a:t>
              </a:r>
            </a:p>
            <a:p>
              <a:pPr algn="ctr"/>
              <a:r>
                <a:rPr lang="en-US" sz="1400" b="0" i="0">
                  <a:solidFill>
                    <a:srgbClr val="73B82B"/>
                  </a:solidFill>
                  <a:latin typeface="Source Sans Pro" panose="020B0503030403020204" pitchFamily="34" charset="0"/>
                  <a:ea typeface="Frutiger-Light" panose="02020603050405020304" pitchFamily="18" charset="77"/>
                  <a:cs typeface="Arial" panose="020B0604020202020204" pitchFamily="34" charset="0"/>
                </a:rPr>
                <a:t>Insert text Insert Text</a:t>
              </a:r>
            </a:p>
          </p:txBody>
        </p:sp>
      </p:grpSp>
      <p:sp>
        <p:nvSpPr>
          <p:cNvPr id="23" name="Content Placeholder 2"/>
          <p:cNvSpPr>
            <a:spLocks noGrp="1"/>
          </p:cNvSpPr>
          <p:nvPr>
            <p:ph sz="quarter" idx="10" hasCustomPrompt="1"/>
          </p:nvPr>
        </p:nvSpPr>
        <p:spPr>
          <a:xfrm>
            <a:off x="186596" y="211096"/>
            <a:ext cx="8672097" cy="1171575"/>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pPr marL="0" indent="0">
              <a:buNone/>
            </a:pPr>
            <a:r>
              <a:rPr lang="en-US"/>
              <a:t>Click to edit Master title style – Source Sans Regular 14pt</a:t>
            </a:r>
          </a:p>
        </p:txBody>
      </p:sp>
    </p:spTree>
    <p:extLst>
      <p:ext uri="{BB962C8B-B14F-4D97-AF65-F5344CB8AC3E}">
        <p14:creationId xmlns:p14="http://schemas.microsoft.com/office/powerpoint/2010/main" val="24768753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Content slide 3">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4348A56A-D03E-7C4E-AE8E-F896E6A5A11B}"/>
              </a:ext>
            </a:extLst>
          </p:cNvPr>
          <p:cNvGraphicFramePr/>
          <p:nvPr userDrawn="1">
            <p:extLst>
              <p:ext uri="{D42A27DB-BD31-4B8C-83A1-F6EECF244321}">
                <p14:modId xmlns:p14="http://schemas.microsoft.com/office/powerpoint/2010/main" val="286463332"/>
              </p:ext>
            </p:extLst>
          </p:nvPr>
        </p:nvGraphicFramePr>
        <p:xfrm>
          <a:off x="2925649" y="1218723"/>
          <a:ext cx="4923808" cy="3149179"/>
        </p:xfrm>
        <a:graphic>
          <a:graphicData uri="http://schemas.openxmlformats.org/drawingml/2006/chart">
            <c:chart xmlns:c="http://schemas.openxmlformats.org/drawingml/2006/chart" xmlns:r="http://schemas.openxmlformats.org/officeDocument/2006/relationships" r:id="rId2"/>
          </a:graphicData>
        </a:graphic>
      </p:graphicFrame>
      <p:sp>
        <p:nvSpPr>
          <p:cNvPr id="7"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pPr marL="0" indent="0">
              <a:buNone/>
            </a:pPr>
            <a:r>
              <a:rPr lang="en-US"/>
              <a:t>Click to edit Master title style – Source Sans Regular 14pt</a:t>
            </a:r>
          </a:p>
        </p:txBody>
      </p:sp>
      <p:sp>
        <p:nvSpPr>
          <p:cNvPr id="5" name="Text Placeholder 2">
            <a:extLst>
              <a:ext uri="{FF2B5EF4-FFF2-40B4-BE49-F238E27FC236}">
                <a16:creationId xmlns:a16="http://schemas.microsoft.com/office/drawing/2014/main" id="{A91CD518-0B4F-4DDD-8245-74B5057E9664}"/>
              </a:ext>
            </a:extLst>
          </p:cNvPr>
          <p:cNvSpPr>
            <a:spLocks noGrp="1"/>
          </p:cNvSpPr>
          <p:nvPr>
            <p:ph type="body" sz="quarter" idx="13" hasCustomPrompt="1"/>
          </p:nvPr>
        </p:nvSpPr>
        <p:spPr>
          <a:xfrm>
            <a:off x="186597" y="1311275"/>
            <a:ext cx="2296627"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a:defRPr/>
            </a:pPr>
            <a:endParaRPr lang="en-US"/>
          </a:p>
        </p:txBody>
      </p:sp>
    </p:spTree>
    <p:extLst>
      <p:ext uri="{BB962C8B-B14F-4D97-AF65-F5344CB8AC3E}">
        <p14:creationId xmlns:p14="http://schemas.microsoft.com/office/powerpoint/2010/main" val="25838018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Content slide 3">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ADE844C2-66A4-7347-BB76-EF1AA2EFEA89}"/>
              </a:ext>
            </a:extLst>
          </p:cNvPr>
          <p:cNvGraphicFramePr/>
          <p:nvPr userDrawn="1">
            <p:extLst>
              <p:ext uri="{D42A27DB-BD31-4B8C-83A1-F6EECF244321}">
                <p14:modId xmlns:p14="http://schemas.microsoft.com/office/powerpoint/2010/main" val="1544693725"/>
              </p:ext>
            </p:extLst>
          </p:nvPr>
        </p:nvGraphicFramePr>
        <p:xfrm>
          <a:off x="3380198" y="1259540"/>
          <a:ext cx="5003514" cy="3295755"/>
        </p:xfrm>
        <a:graphic>
          <a:graphicData uri="http://schemas.openxmlformats.org/drawingml/2006/chart">
            <c:chart xmlns:c="http://schemas.openxmlformats.org/drawingml/2006/chart" xmlns:r="http://schemas.openxmlformats.org/officeDocument/2006/relationships" r:id="rId2"/>
          </a:graphicData>
        </a:graphic>
      </p:graphicFrame>
      <p:sp>
        <p:nvSpPr>
          <p:cNvPr id="7"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0" i="0">
                <a:solidFill>
                  <a:srgbClr val="1C3D74"/>
                </a:solidFill>
                <a:latin typeface="Source Sans Pro" panose="020B0503030403020204" pitchFamily="34" charset="0"/>
                <a:cs typeface="Arial" panose="020B0604020202020204" pitchFamily="34" charset="0"/>
              </a:defRPr>
            </a:lvl1pPr>
          </a:lstStyle>
          <a:p>
            <a:pPr marL="0" indent="0">
              <a:buNone/>
            </a:pPr>
            <a:r>
              <a:rPr lang="en-US"/>
              <a:t>Click to edit Master title style – Source Sans Regular 14pt</a:t>
            </a:r>
          </a:p>
        </p:txBody>
      </p:sp>
      <p:sp>
        <p:nvSpPr>
          <p:cNvPr id="6" name="Text Placeholder 2">
            <a:extLst>
              <a:ext uri="{FF2B5EF4-FFF2-40B4-BE49-F238E27FC236}">
                <a16:creationId xmlns:a16="http://schemas.microsoft.com/office/drawing/2014/main" id="{796BE319-1C15-41CC-A596-E46D2BF7CC74}"/>
              </a:ext>
            </a:extLst>
          </p:cNvPr>
          <p:cNvSpPr>
            <a:spLocks noGrp="1"/>
          </p:cNvSpPr>
          <p:nvPr>
            <p:ph type="body" sz="quarter" idx="13" hasCustomPrompt="1"/>
          </p:nvPr>
        </p:nvSpPr>
        <p:spPr>
          <a:xfrm>
            <a:off x="186597" y="1311275"/>
            <a:ext cx="2296627"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a:defRPr/>
            </a:pPr>
            <a:endParaRPr lang="en-US"/>
          </a:p>
        </p:txBody>
      </p:sp>
    </p:spTree>
    <p:extLst>
      <p:ext uri="{BB962C8B-B14F-4D97-AF65-F5344CB8AC3E}">
        <p14:creationId xmlns:p14="http://schemas.microsoft.com/office/powerpoint/2010/main" val="29708132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4_Content slide 3">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EF8E69A5-8A32-3B48-8662-8A79DC2E0921}"/>
              </a:ext>
            </a:extLst>
          </p:cNvPr>
          <p:cNvGraphicFramePr/>
          <p:nvPr userDrawn="1">
            <p:extLst>
              <p:ext uri="{D42A27DB-BD31-4B8C-83A1-F6EECF244321}">
                <p14:modId xmlns:p14="http://schemas.microsoft.com/office/powerpoint/2010/main" val="3268563056"/>
              </p:ext>
            </p:extLst>
          </p:nvPr>
        </p:nvGraphicFramePr>
        <p:xfrm>
          <a:off x="2586555" y="1209354"/>
          <a:ext cx="5804951" cy="3027488"/>
        </p:xfrm>
        <a:graphic>
          <a:graphicData uri="http://schemas.openxmlformats.org/drawingml/2006/chart">
            <c:chart xmlns:c="http://schemas.openxmlformats.org/drawingml/2006/chart" xmlns:r="http://schemas.openxmlformats.org/officeDocument/2006/relationships" r:id="rId2"/>
          </a:graphicData>
        </a:graphic>
      </p:graphicFrame>
      <p:sp>
        <p:nvSpPr>
          <p:cNvPr id="7"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pPr marL="0" indent="0">
              <a:buNone/>
            </a:pPr>
            <a:r>
              <a:rPr lang="en-US"/>
              <a:t>Click to edit Master title style – Source Sans Regular 14pt</a:t>
            </a:r>
          </a:p>
        </p:txBody>
      </p:sp>
      <p:sp>
        <p:nvSpPr>
          <p:cNvPr id="5" name="Text Placeholder 2">
            <a:extLst>
              <a:ext uri="{FF2B5EF4-FFF2-40B4-BE49-F238E27FC236}">
                <a16:creationId xmlns:a16="http://schemas.microsoft.com/office/drawing/2014/main" id="{020285F8-6946-46F6-9325-70AD32F1D6C8}"/>
              </a:ext>
            </a:extLst>
          </p:cNvPr>
          <p:cNvSpPr>
            <a:spLocks noGrp="1"/>
          </p:cNvSpPr>
          <p:nvPr>
            <p:ph type="body" sz="quarter" idx="13" hasCustomPrompt="1"/>
          </p:nvPr>
        </p:nvSpPr>
        <p:spPr>
          <a:xfrm>
            <a:off x="186597" y="1311275"/>
            <a:ext cx="2296627"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b="0" i="0">
                <a:solidFill>
                  <a:srgbClr val="1C3D74"/>
                </a:solidFill>
                <a:latin typeface="Source Sans Pro" panose="020B0503030403020204" pitchFamily="34" charset="0"/>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a:p>
            <a:r>
              <a:rPr lang="en-US"/>
              <a:t>Bullet points</a:t>
            </a:r>
          </a:p>
          <a:p>
            <a:pPr>
              <a:defRPr/>
            </a:pPr>
            <a:r>
              <a:rPr lang="en-US"/>
              <a:t>Bullet points</a:t>
            </a:r>
          </a:p>
          <a:p>
            <a:pPr>
              <a:defRPr/>
            </a:pPr>
            <a:r>
              <a:rPr lang="en-US"/>
              <a:t>Bullet points</a:t>
            </a:r>
          </a:p>
          <a:p>
            <a:pPr lvl="1">
              <a:buFont typeface="Arial" panose="020B0604020202020204" pitchFamily="34" charset="0"/>
              <a:buChar char="-"/>
              <a:defRPr/>
            </a:pPr>
            <a:r>
              <a:rPr lang="en-US" sz="1400">
                <a:solidFill>
                  <a:srgbClr val="1C3D74"/>
                </a:solidFill>
                <a:latin typeface="Arial" panose="020B0604020202020204" pitchFamily="34" charset="0"/>
                <a:cs typeface="Arial" panose="020B0604020202020204" pitchFamily="34" charset="0"/>
              </a:rPr>
              <a:t>Sub-bullet point</a:t>
            </a:r>
          </a:p>
          <a:p>
            <a:pPr>
              <a:defRPr/>
            </a:pPr>
            <a:endParaRPr lang="en-US"/>
          </a:p>
        </p:txBody>
      </p:sp>
    </p:spTree>
    <p:extLst>
      <p:ext uri="{BB962C8B-B14F-4D97-AF65-F5344CB8AC3E}">
        <p14:creationId xmlns:p14="http://schemas.microsoft.com/office/powerpoint/2010/main" val="33148262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5_Content slide 3">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3AFD6674-8208-4117-92B8-8BA50FAB180F}"/>
              </a:ext>
            </a:extLst>
          </p:cNvPr>
          <p:cNvGraphicFramePr>
            <a:graphicFrameLocks noGrp="1"/>
          </p:cNvGraphicFramePr>
          <p:nvPr userDrawn="1">
            <p:extLst>
              <p:ext uri="{D42A27DB-BD31-4B8C-83A1-F6EECF244321}">
                <p14:modId xmlns:p14="http://schemas.microsoft.com/office/powerpoint/2010/main" val="2266213361"/>
              </p:ext>
            </p:extLst>
          </p:nvPr>
        </p:nvGraphicFramePr>
        <p:xfrm>
          <a:off x="287338" y="1689652"/>
          <a:ext cx="7137192" cy="1106344"/>
        </p:xfrm>
        <a:graphic>
          <a:graphicData uri="http://schemas.openxmlformats.org/drawingml/2006/table">
            <a:tbl>
              <a:tblPr firstRow="1" bandRow="1">
                <a:tableStyleId>{5C22544A-7EE6-4342-B048-85BDC9FD1C3A}</a:tableStyleId>
              </a:tblPr>
              <a:tblGrid>
                <a:gridCol w="1189532">
                  <a:extLst>
                    <a:ext uri="{9D8B030D-6E8A-4147-A177-3AD203B41FA5}">
                      <a16:colId xmlns:a16="http://schemas.microsoft.com/office/drawing/2014/main" val="3822116847"/>
                    </a:ext>
                  </a:extLst>
                </a:gridCol>
                <a:gridCol w="1189532">
                  <a:extLst>
                    <a:ext uri="{9D8B030D-6E8A-4147-A177-3AD203B41FA5}">
                      <a16:colId xmlns:a16="http://schemas.microsoft.com/office/drawing/2014/main" val="1796008628"/>
                    </a:ext>
                  </a:extLst>
                </a:gridCol>
                <a:gridCol w="1189532">
                  <a:extLst>
                    <a:ext uri="{9D8B030D-6E8A-4147-A177-3AD203B41FA5}">
                      <a16:colId xmlns:a16="http://schemas.microsoft.com/office/drawing/2014/main" val="3879958063"/>
                    </a:ext>
                  </a:extLst>
                </a:gridCol>
                <a:gridCol w="1189532">
                  <a:extLst>
                    <a:ext uri="{9D8B030D-6E8A-4147-A177-3AD203B41FA5}">
                      <a16:colId xmlns:a16="http://schemas.microsoft.com/office/drawing/2014/main" val="3650332254"/>
                    </a:ext>
                  </a:extLst>
                </a:gridCol>
                <a:gridCol w="1189532">
                  <a:extLst>
                    <a:ext uri="{9D8B030D-6E8A-4147-A177-3AD203B41FA5}">
                      <a16:colId xmlns:a16="http://schemas.microsoft.com/office/drawing/2014/main" val="3035283889"/>
                    </a:ext>
                  </a:extLst>
                </a:gridCol>
                <a:gridCol w="1189532">
                  <a:extLst>
                    <a:ext uri="{9D8B030D-6E8A-4147-A177-3AD203B41FA5}">
                      <a16:colId xmlns:a16="http://schemas.microsoft.com/office/drawing/2014/main" val="2593290401"/>
                    </a:ext>
                  </a:extLst>
                </a:gridCol>
              </a:tblGrid>
              <a:tr h="276586">
                <a:tc>
                  <a:txBody>
                    <a:bodyPr/>
                    <a:lstStyle/>
                    <a:p>
                      <a:pPr algn="ctr"/>
                      <a:r>
                        <a:rPr lang="en-US" sz="800" b="0" i="0">
                          <a:latin typeface="Source Sans Pro" panose="020B0503030403020204" pitchFamily="34" charset="0"/>
                        </a:rPr>
                        <a:t>XXXXXXXXXXXXX</a:t>
                      </a: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rgbClr val="1C3D7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white"/>
                          </a:solidFill>
                          <a:effectLst/>
                          <a:uLnTx/>
                          <a:uFillTx/>
                          <a:latin typeface="Source Sans Pro" panose="020B0503030403020204" pitchFamily="34" charset="0"/>
                          <a:ea typeface="+mn-ea"/>
                          <a:cs typeface="+mn-cs"/>
                        </a:rPr>
                        <a:t>XXXXXXXXXXXX</a:t>
                      </a:r>
                      <a:endParaRPr lang="en-US" sz="800" b="0" i="0">
                        <a:latin typeface="Source Sans Pro" panose="020B0503030403020204" pitchFamily="34" charset="0"/>
                      </a:endParaRPr>
                    </a:p>
                  </a:txBody>
                  <a:tcPr marL="32707" marR="32707" marT="49061" marB="4906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rgbClr val="1C3D7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white"/>
                          </a:solidFill>
                          <a:effectLst/>
                          <a:uLnTx/>
                          <a:uFillTx/>
                          <a:latin typeface="Source Sans Pro" panose="020B0503030403020204" pitchFamily="34" charset="0"/>
                          <a:ea typeface="+mn-ea"/>
                          <a:cs typeface="+mn-cs"/>
                        </a:rPr>
                        <a:t>XXXXXXXXXXXXX</a:t>
                      </a:r>
                    </a:p>
                  </a:txBody>
                  <a:tcPr marL="32707" marR="32707" marT="49061" marB="4906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rgbClr val="1C3D7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white"/>
                          </a:solidFill>
                          <a:effectLst/>
                          <a:uLnTx/>
                          <a:uFillTx/>
                          <a:latin typeface="Source Sans Pro" panose="020B0503030403020204" pitchFamily="34" charset="0"/>
                          <a:ea typeface="+mn-ea"/>
                          <a:cs typeface="+mn-cs"/>
                        </a:rPr>
                        <a:t>XXXXXXXXXXXXX</a:t>
                      </a:r>
                    </a:p>
                  </a:txBody>
                  <a:tcPr marL="32707" marR="32707" marT="49061" marB="4906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rgbClr val="1C3D7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white"/>
                          </a:solidFill>
                          <a:effectLst/>
                          <a:uLnTx/>
                          <a:uFillTx/>
                          <a:latin typeface="Source Sans Pro" panose="020B0503030403020204" pitchFamily="34" charset="0"/>
                          <a:ea typeface="+mn-ea"/>
                          <a:cs typeface="+mn-cs"/>
                        </a:rPr>
                        <a:t>XXXXXXXXXXXXX</a:t>
                      </a:r>
                    </a:p>
                  </a:txBody>
                  <a:tcPr marL="32707" marR="32707" marT="49061" marB="4906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rgbClr val="1C3D7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white"/>
                          </a:solidFill>
                          <a:effectLst/>
                          <a:uLnTx/>
                          <a:uFillTx/>
                          <a:latin typeface="Source Sans Pro" panose="020B0503030403020204" pitchFamily="34" charset="0"/>
                          <a:ea typeface="+mn-ea"/>
                          <a:cs typeface="+mn-cs"/>
                        </a:rPr>
                        <a:t>XXXXXXXXXXXXX</a:t>
                      </a:r>
                    </a:p>
                  </a:txBody>
                  <a:tcPr marL="32707" marR="32707" marT="49061" marB="49061" anchor="ctr">
                    <a:lnL w="12700" cap="flat" cmpd="sng" algn="ctr">
                      <a:solidFill>
                        <a:schemeClr val="bg1"/>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rgbClr val="1C3D74"/>
                    </a:solidFill>
                  </a:tcPr>
                </a:tc>
                <a:extLst>
                  <a:ext uri="{0D108BD9-81ED-4DB2-BD59-A6C34878D82A}">
                    <a16:rowId xmlns:a16="http://schemas.microsoft.com/office/drawing/2014/main" val="1577180098"/>
                  </a:ext>
                </a:extLst>
              </a:tr>
              <a:tr h="276586">
                <a:tc>
                  <a:txBody>
                    <a:bodyPr/>
                    <a:lstStyle/>
                    <a:p>
                      <a:pPr algn="ct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001B71"/>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001B7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extLst>
                  <a:ext uri="{0D108BD9-81ED-4DB2-BD59-A6C34878D82A}">
                    <a16:rowId xmlns:a16="http://schemas.microsoft.com/office/drawing/2014/main" val="988255196"/>
                  </a:ext>
                </a:extLst>
              </a:tr>
              <a:tr h="2765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001B71"/>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001B71"/>
                      </a:solidFill>
                      <a:prstDash val="solid"/>
                      <a:round/>
                      <a:headEnd type="none" w="med" len="med"/>
                      <a:tailEnd type="none" w="med" len="med"/>
                    </a:lnT>
                    <a:lnB w="12700" cap="flat" cmpd="sng" algn="ctr">
                      <a:solidFill>
                        <a:srgbClr val="001B7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extLst>
                  <a:ext uri="{0D108BD9-81ED-4DB2-BD59-A6C34878D82A}">
                    <a16:rowId xmlns:a16="http://schemas.microsoft.com/office/drawing/2014/main" val="3377887121"/>
                  </a:ext>
                </a:extLst>
              </a:tr>
              <a:tr h="2765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001B71"/>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001B71"/>
                      </a:solidFill>
                      <a:prstDash val="solid"/>
                      <a:round/>
                      <a:headEnd type="none" w="med" len="med"/>
                      <a:tailEnd type="none" w="med" len="med"/>
                    </a:lnT>
                    <a:lnB w="12700" cap="flat" cmpd="sng" algn="ctr">
                      <a:solidFill>
                        <a:srgbClr val="001B7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tc>
                  <a:txBody>
                    <a:bodyPr/>
                    <a:lstStyle/>
                    <a:p>
                      <a:pPr algn="ct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1C3D74"/>
                      </a:solidFill>
                      <a:prstDash val="solid"/>
                      <a:round/>
                      <a:headEnd type="none" w="med" len="med"/>
                      <a:tailEnd type="none" w="med" len="med"/>
                    </a:lnL>
                    <a:lnR w="12700" cap="flat" cmpd="sng" algn="ctr">
                      <a:solidFill>
                        <a:srgbClr val="1C3D74"/>
                      </a:solidFill>
                      <a:prstDash val="solid"/>
                      <a:round/>
                      <a:headEnd type="none" w="med" len="med"/>
                      <a:tailEnd type="none" w="med" len="med"/>
                    </a:lnR>
                    <a:lnT w="12700" cap="flat" cmpd="sng" algn="ctr">
                      <a:solidFill>
                        <a:srgbClr val="1C3D74"/>
                      </a:solidFill>
                      <a:prstDash val="solid"/>
                      <a:round/>
                      <a:headEnd type="none" w="med" len="med"/>
                      <a:tailEnd type="none" w="med" len="med"/>
                    </a:lnT>
                    <a:lnB w="12700" cap="flat" cmpd="sng" algn="ctr">
                      <a:solidFill>
                        <a:srgbClr val="1C3D74"/>
                      </a:solidFill>
                      <a:prstDash val="solid"/>
                      <a:round/>
                      <a:headEnd type="none" w="med" len="med"/>
                      <a:tailEnd type="none" w="med" len="med"/>
                    </a:lnB>
                    <a:solidFill>
                      <a:schemeClr val="bg1"/>
                    </a:solidFill>
                  </a:tcPr>
                </a:tc>
                <a:extLst>
                  <a:ext uri="{0D108BD9-81ED-4DB2-BD59-A6C34878D82A}">
                    <a16:rowId xmlns:a16="http://schemas.microsoft.com/office/drawing/2014/main" val="2157991891"/>
                  </a:ext>
                </a:extLst>
              </a:tr>
            </a:tbl>
          </a:graphicData>
        </a:graphic>
      </p:graphicFrame>
      <p:graphicFrame>
        <p:nvGraphicFramePr>
          <p:cNvPr id="6" name="Table 5">
            <a:extLst>
              <a:ext uri="{FF2B5EF4-FFF2-40B4-BE49-F238E27FC236}">
                <a16:creationId xmlns:a16="http://schemas.microsoft.com/office/drawing/2014/main" id="{485AC98B-3184-4158-8DB1-FD0896BAEA5C}"/>
              </a:ext>
            </a:extLst>
          </p:cNvPr>
          <p:cNvGraphicFramePr>
            <a:graphicFrameLocks noGrp="1"/>
          </p:cNvGraphicFramePr>
          <p:nvPr userDrawn="1">
            <p:extLst>
              <p:ext uri="{D42A27DB-BD31-4B8C-83A1-F6EECF244321}">
                <p14:modId xmlns:p14="http://schemas.microsoft.com/office/powerpoint/2010/main" val="2248348035"/>
              </p:ext>
            </p:extLst>
          </p:nvPr>
        </p:nvGraphicFramePr>
        <p:xfrm>
          <a:off x="287338" y="3153802"/>
          <a:ext cx="7137192" cy="1106344"/>
        </p:xfrm>
        <a:graphic>
          <a:graphicData uri="http://schemas.openxmlformats.org/drawingml/2006/table">
            <a:tbl>
              <a:tblPr firstRow="1" bandRow="1">
                <a:tableStyleId>{5C22544A-7EE6-4342-B048-85BDC9FD1C3A}</a:tableStyleId>
              </a:tblPr>
              <a:tblGrid>
                <a:gridCol w="1189532">
                  <a:extLst>
                    <a:ext uri="{9D8B030D-6E8A-4147-A177-3AD203B41FA5}">
                      <a16:colId xmlns:a16="http://schemas.microsoft.com/office/drawing/2014/main" val="3822116847"/>
                    </a:ext>
                  </a:extLst>
                </a:gridCol>
                <a:gridCol w="1189532">
                  <a:extLst>
                    <a:ext uri="{9D8B030D-6E8A-4147-A177-3AD203B41FA5}">
                      <a16:colId xmlns:a16="http://schemas.microsoft.com/office/drawing/2014/main" val="1796008628"/>
                    </a:ext>
                  </a:extLst>
                </a:gridCol>
                <a:gridCol w="1189532">
                  <a:extLst>
                    <a:ext uri="{9D8B030D-6E8A-4147-A177-3AD203B41FA5}">
                      <a16:colId xmlns:a16="http://schemas.microsoft.com/office/drawing/2014/main" val="3879958063"/>
                    </a:ext>
                  </a:extLst>
                </a:gridCol>
                <a:gridCol w="1189532">
                  <a:extLst>
                    <a:ext uri="{9D8B030D-6E8A-4147-A177-3AD203B41FA5}">
                      <a16:colId xmlns:a16="http://schemas.microsoft.com/office/drawing/2014/main" val="3650332254"/>
                    </a:ext>
                  </a:extLst>
                </a:gridCol>
                <a:gridCol w="1189532">
                  <a:extLst>
                    <a:ext uri="{9D8B030D-6E8A-4147-A177-3AD203B41FA5}">
                      <a16:colId xmlns:a16="http://schemas.microsoft.com/office/drawing/2014/main" val="3035283889"/>
                    </a:ext>
                  </a:extLst>
                </a:gridCol>
                <a:gridCol w="1189532">
                  <a:extLst>
                    <a:ext uri="{9D8B030D-6E8A-4147-A177-3AD203B41FA5}">
                      <a16:colId xmlns:a16="http://schemas.microsoft.com/office/drawing/2014/main" val="2593290401"/>
                    </a:ext>
                  </a:extLst>
                </a:gridCol>
              </a:tblGrid>
              <a:tr h="276586">
                <a:tc>
                  <a:txBody>
                    <a:bodyPr/>
                    <a:lstStyle/>
                    <a:p>
                      <a:pPr algn="ctr"/>
                      <a:r>
                        <a:rPr lang="en-US" sz="800" b="0" i="0">
                          <a:latin typeface="Source Sans Pro" panose="020B0503030403020204" pitchFamily="34" charset="0"/>
                        </a:rPr>
                        <a:t>XXXXXXXXXXXXX</a:t>
                      </a:r>
                    </a:p>
                  </a:txBody>
                  <a:tcPr marL="32707" marR="32707" marT="49061" marB="49061" anchor="ctr">
                    <a:lnL w="12700" cap="flat" cmpd="sng" algn="ctr">
                      <a:solidFill>
                        <a:srgbClr val="2DB8C5"/>
                      </a:solidFill>
                      <a:prstDash val="solid"/>
                      <a:round/>
                      <a:headEnd type="none" w="med" len="med"/>
                      <a:tailEnd type="none" w="med" len="med"/>
                    </a:lnL>
                    <a:lnR w="12700" cmpd="sng">
                      <a:noFill/>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rgbClr val="2DB8C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white"/>
                          </a:solidFill>
                          <a:effectLst/>
                          <a:uLnTx/>
                          <a:uFillTx/>
                          <a:latin typeface="Source Sans Pro" panose="020B0503030403020204" pitchFamily="34" charset="0"/>
                          <a:ea typeface="+mn-ea"/>
                          <a:cs typeface="+mn-cs"/>
                        </a:rPr>
                        <a:t>XXXXXXXXXXXX</a:t>
                      </a:r>
                      <a:endParaRPr lang="en-US" sz="800" b="0" i="0">
                        <a:latin typeface="Source Sans Pro" panose="020B0503030403020204" pitchFamily="34" charset="0"/>
                      </a:endParaRPr>
                    </a:p>
                  </a:txBody>
                  <a:tcPr marL="32707" marR="32707" marT="49061" marB="49061" anchor="ctr">
                    <a:lnL w="12700" cmpd="sng">
                      <a:noFill/>
                    </a:lnL>
                    <a:lnR w="12700" cmpd="sng">
                      <a:noFill/>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rgbClr val="2DB8C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white"/>
                          </a:solidFill>
                          <a:effectLst/>
                          <a:uLnTx/>
                          <a:uFillTx/>
                          <a:latin typeface="Source Sans Pro" panose="020B0503030403020204" pitchFamily="34" charset="0"/>
                          <a:ea typeface="+mn-ea"/>
                          <a:cs typeface="+mn-cs"/>
                        </a:rPr>
                        <a:t>XXXXXXXXXXXXX</a:t>
                      </a:r>
                    </a:p>
                  </a:txBody>
                  <a:tcPr marL="32707" marR="32707" marT="49061" marB="49061" anchor="ctr">
                    <a:lnL w="12700" cmpd="sng">
                      <a:noFill/>
                    </a:lnL>
                    <a:lnR w="12700" cmpd="sng">
                      <a:noFill/>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rgbClr val="2DB8C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white"/>
                          </a:solidFill>
                          <a:effectLst/>
                          <a:uLnTx/>
                          <a:uFillTx/>
                          <a:latin typeface="Source Sans Pro" panose="020B0503030403020204" pitchFamily="34" charset="0"/>
                          <a:ea typeface="+mn-ea"/>
                          <a:cs typeface="+mn-cs"/>
                        </a:rPr>
                        <a:t>XXXXXXXXXXXXX</a:t>
                      </a:r>
                    </a:p>
                  </a:txBody>
                  <a:tcPr marL="32707" marR="32707" marT="49061" marB="49061" anchor="ctr">
                    <a:lnL w="12700" cmpd="sng">
                      <a:noFill/>
                    </a:lnL>
                    <a:lnR w="12700" cmpd="sng">
                      <a:noFill/>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rgbClr val="2DB8C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white"/>
                          </a:solidFill>
                          <a:effectLst/>
                          <a:uLnTx/>
                          <a:uFillTx/>
                          <a:latin typeface="Source Sans Pro" panose="020B0503030403020204" pitchFamily="34" charset="0"/>
                          <a:ea typeface="+mn-ea"/>
                          <a:cs typeface="+mn-cs"/>
                        </a:rPr>
                        <a:t>XXXXXXXXXXXXX</a:t>
                      </a:r>
                    </a:p>
                  </a:txBody>
                  <a:tcPr marL="32707" marR="32707" marT="49061" marB="49061" anchor="ctr">
                    <a:lnL w="12700" cmpd="sng">
                      <a:noFill/>
                    </a:lnL>
                    <a:lnR w="12700" cmpd="sng">
                      <a:noFill/>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rgbClr val="2DB8C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white"/>
                          </a:solidFill>
                          <a:effectLst/>
                          <a:uLnTx/>
                          <a:uFillTx/>
                          <a:latin typeface="Source Sans Pro" panose="020B0503030403020204" pitchFamily="34" charset="0"/>
                          <a:ea typeface="+mn-ea"/>
                          <a:cs typeface="+mn-cs"/>
                        </a:rPr>
                        <a:t>XXXXXXXXXXXXX</a:t>
                      </a:r>
                    </a:p>
                  </a:txBody>
                  <a:tcPr marL="32707" marR="32707" marT="49061" marB="49061" anchor="ctr">
                    <a:lnL w="12700" cmpd="sng">
                      <a:noFill/>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rgbClr val="2DB8C5"/>
                    </a:solidFill>
                  </a:tcPr>
                </a:tc>
                <a:extLst>
                  <a:ext uri="{0D108BD9-81ED-4DB2-BD59-A6C34878D82A}">
                    <a16:rowId xmlns:a16="http://schemas.microsoft.com/office/drawing/2014/main" val="1577180098"/>
                  </a:ext>
                </a:extLst>
              </a:tr>
              <a:tr h="276586">
                <a:tc>
                  <a:txBody>
                    <a:bodyPr/>
                    <a:lstStyle/>
                    <a:p>
                      <a:pPr algn="ct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8255196"/>
                  </a:ext>
                </a:extLst>
              </a:tr>
              <a:tr h="2765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77887121"/>
                  </a:ext>
                </a:extLst>
              </a:tr>
              <a:tr h="2765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b="0" i="0" err="1">
                          <a:solidFill>
                            <a:schemeClr val="tx1"/>
                          </a:solidFill>
                          <a:latin typeface="Source Sans Pro" panose="020B0503030403020204" pitchFamily="34" charset="0"/>
                        </a:rPr>
                        <a:t>xxxxxxxxxx</a:t>
                      </a:r>
                      <a:endParaRPr lang="en-US" sz="800" b="0" i="0">
                        <a:solidFill>
                          <a:schemeClr val="tx1"/>
                        </a:solidFill>
                        <a:latin typeface="Source Sans Pro" panose="020B0503030403020204" pitchFamily="34" charset="0"/>
                      </a:endParaRPr>
                    </a:p>
                  </a:txBody>
                  <a:tcPr marL="32707" marR="32707" marT="49061" marB="49061" anchor="ctr">
                    <a:lnL w="12700" cap="flat" cmpd="sng" algn="ctr">
                      <a:solidFill>
                        <a:srgbClr val="2DB8C5"/>
                      </a:solidFill>
                      <a:prstDash val="solid"/>
                      <a:round/>
                      <a:headEnd type="none" w="med" len="med"/>
                      <a:tailEnd type="none" w="med" len="med"/>
                    </a:lnL>
                    <a:lnR w="12700" cap="flat" cmpd="sng" algn="ctr">
                      <a:solidFill>
                        <a:srgbClr val="2DB8C5"/>
                      </a:solidFill>
                      <a:prstDash val="solid"/>
                      <a:round/>
                      <a:headEnd type="none" w="med" len="med"/>
                      <a:tailEnd type="none" w="med" len="med"/>
                    </a:lnR>
                    <a:lnT w="12700" cap="flat" cmpd="sng" algn="ctr">
                      <a:solidFill>
                        <a:srgbClr val="2DB8C5"/>
                      </a:solidFill>
                      <a:prstDash val="solid"/>
                      <a:round/>
                      <a:headEnd type="none" w="med" len="med"/>
                      <a:tailEnd type="none" w="med" len="med"/>
                    </a:lnT>
                    <a:lnB w="12700" cap="flat" cmpd="sng" algn="ctr">
                      <a:solidFill>
                        <a:srgbClr val="2DB8C5"/>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57991891"/>
                  </a:ext>
                </a:extLst>
              </a:tr>
            </a:tbl>
          </a:graphicData>
        </a:graphic>
      </p:graphicFrame>
      <p:sp>
        <p:nvSpPr>
          <p:cNvPr id="10" name="Content Placeholder 2"/>
          <p:cNvSpPr>
            <a:spLocks noGrp="1"/>
          </p:cNvSpPr>
          <p:nvPr>
            <p:ph sz="quarter" idx="10" hasCustomPrompt="1"/>
          </p:nvPr>
        </p:nvSpPr>
        <p:spPr>
          <a:xfrm>
            <a:off x="186596" y="262396"/>
            <a:ext cx="8672097" cy="1036377"/>
          </a:xfrm>
          <a:prstGeom prst="rect">
            <a:avLst/>
          </a:prstGeom>
        </p:spPr>
        <p:txBody>
          <a:bodyPr/>
          <a:lstStyle>
            <a:lvl1pPr marL="0" indent="0">
              <a:buNone/>
              <a:defRPr sz="2500" b="1" i="0">
                <a:solidFill>
                  <a:srgbClr val="1C3D74"/>
                </a:solidFill>
                <a:latin typeface="Source Sans Pro" panose="020B0503030403020204" pitchFamily="34" charset="0"/>
                <a:cs typeface="Arial" panose="020B0604020202020204" pitchFamily="34" charset="0"/>
              </a:defRPr>
            </a:lvl1pPr>
          </a:lstStyle>
          <a:p>
            <a:pPr marL="0" indent="0">
              <a:buNone/>
            </a:pPr>
            <a:r>
              <a:rPr lang="en-US"/>
              <a:t>Click to edit Master title style – Source Sans Regular 14pt</a:t>
            </a:r>
          </a:p>
        </p:txBody>
      </p:sp>
      <p:sp>
        <p:nvSpPr>
          <p:cNvPr id="7" name="Text Placeholder 2">
            <a:extLst>
              <a:ext uri="{FF2B5EF4-FFF2-40B4-BE49-F238E27FC236}">
                <a16:creationId xmlns:a16="http://schemas.microsoft.com/office/drawing/2014/main" id="{3ABA65EC-BE67-47F1-855B-E0BFD2EA8CE3}"/>
              </a:ext>
            </a:extLst>
          </p:cNvPr>
          <p:cNvSpPr>
            <a:spLocks noGrp="1"/>
          </p:cNvSpPr>
          <p:nvPr>
            <p:ph type="body" sz="quarter" idx="13" hasCustomPrompt="1"/>
          </p:nvPr>
        </p:nvSpPr>
        <p:spPr>
          <a:xfrm>
            <a:off x="186596" y="1311275"/>
            <a:ext cx="8672097" cy="2952750"/>
          </a:xfrm>
          <a:prstGeom prst="rect">
            <a:avLst/>
          </a:prstGeom>
        </p:spPr>
        <p:txBody>
          <a:bodyPr/>
          <a:lstStyle>
            <a:lvl1pPr marL="285750" indent="-285750">
              <a:buFont typeface="Arial" panose="020B0604020202020204" pitchFamily="34" charset="0"/>
              <a:buChar char="•"/>
              <a:defRPr sz="1400" b="0" i="0">
                <a:solidFill>
                  <a:srgbClr val="1C3D74"/>
                </a:solidFill>
                <a:latin typeface="Source Sans Pro" panose="020B0503030403020204" pitchFamily="34" charset="0"/>
              </a:defRPr>
            </a:lvl1pPr>
            <a:lvl2pPr>
              <a:buFont typeface="Arial" panose="020B0604020202020204" pitchFamily="34" charset="0"/>
              <a:buChar char="-"/>
              <a:defRPr sz="1400">
                <a:solidFill>
                  <a:srgbClr val="1C3D74"/>
                </a:solidFill>
                <a:latin typeface="+mj-lt"/>
              </a:defRPr>
            </a:lvl2pPr>
            <a:lvl3pPr>
              <a:defRPr>
                <a:solidFill>
                  <a:srgbClr val="1C3D74"/>
                </a:solidFill>
                <a:latin typeface="+mj-lt"/>
              </a:defRPr>
            </a:lvl3pPr>
            <a:lvl4pPr>
              <a:defRPr>
                <a:solidFill>
                  <a:srgbClr val="1C3D74"/>
                </a:solidFill>
                <a:latin typeface="+mj-lt"/>
              </a:defRPr>
            </a:lvl4pPr>
            <a:lvl5pPr>
              <a:defRPr>
                <a:solidFill>
                  <a:srgbClr val="1C3D74"/>
                </a:solidFill>
                <a:latin typeface="+mj-lt"/>
              </a:defRPr>
            </a:lvl5pPr>
          </a:lstStyle>
          <a:p>
            <a:pPr marL="0" indent="0">
              <a:buNone/>
            </a:pPr>
            <a:r>
              <a:rPr lang="en-US"/>
              <a:t>Click to edit Master title style – Source Sans Regular 14pt</a:t>
            </a:r>
          </a:p>
        </p:txBody>
      </p:sp>
    </p:spTree>
    <p:extLst>
      <p:ext uri="{BB962C8B-B14F-4D97-AF65-F5344CB8AC3E}">
        <p14:creationId xmlns:p14="http://schemas.microsoft.com/office/powerpoint/2010/main" val="38335702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End slide_Logo">
    <p:bg>
      <p:bgPr>
        <a:solidFill>
          <a:srgbClr val="1C3D74"/>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0F016AB-50EC-D145-8FEE-4F74E8E3B1D6}"/>
              </a:ext>
            </a:extLst>
          </p:cNvPr>
          <p:cNvPicPr>
            <a:picLocks noChangeAspect="1"/>
          </p:cNvPicPr>
          <p:nvPr userDrawn="1"/>
        </p:nvPicPr>
        <p:blipFill>
          <a:blip r:embed="rId2"/>
          <a:stretch>
            <a:fillRect/>
          </a:stretch>
        </p:blipFill>
        <p:spPr>
          <a:xfrm>
            <a:off x="2126986" y="3228967"/>
            <a:ext cx="4335556" cy="1158812"/>
          </a:xfrm>
          <a:prstGeom prst="rect">
            <a:avLst/>
          </a:prstGeom>
        </p:spPr>
      </p:pic>
      <p:sp>
        <p:nvSpPr>
          <p:cNvPr id="2" name="TextBox 1">
            <a:extLst>
              <a:ext uri="{FF2B5EF4-FFF2-40B4-BE49-F238E27FC236}">
                <a16:creationId xmlns:a16="http://schemas.microsoft.com/office/drawing/2014/main" id="{AF811C00-D549-464E-ADFA-3C1836754071}"/>
              </a:ext>
            </a:extLst>
          </p:cNvPr>
          <p:cNvSpPr txBox="1"/>
          <p:nvPr userDrawn="1"/>
        </p:nvSpPr>
        <p:spPr>
          <a:xfrm>
            <a:off x="3186790" y="1925419"/>
            <a:ext cx="2770419" cy="646331"/>
          </a:xfrm>
          <a:prstGeom prst="rect">
            <a:avLst/>
          </a:prstGeom>
          <a:noFill/>
        </p:spPr>
        <p:txBody>
          <a:bodyPr wrap="square" rtlCol="0">
            <a:spAutoFit/>
          </a:bodyPr>
          <a:lstStyle/>
          <a:p>
            <a:pPr algn="ctr"/>
            <a:r>
              <a:rPr lang="en-GB" sz="3600" b="0" i="0">
                <a:solidFill>
                  <a:schemeClr val="bg1"/>
                </a:solidFill>
                <a:latin typeface="Source Sans Pro" panose="020B0503030403020204" pitchFamily="34" charset="0"/>
                <a:cs typeface="Arial" panose="020B0604020202020204" pitchFamily="34" charset="0"/>
              </a:rPr>
              <a:t>Thank you</a:t>
            </a:r>
          </a:p>
        </p:txBody>
      </p:sp>
    </p:spTree>
    <p:extLst>
      <p:ext uri="{BB962C8B-B14F-4D97-AF65-F5344CB8AC3E}">
        <p14:creationId xmlns:p14="http://schemas.microsoft.com/office/powerpoint/2010/main" val="22635927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End slide_Logo">
    <p:bg>
      <p:bgPr>
        <a:solidFill>
          <a:srgbClr val="1C3D74"/>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0F016AB-50EC-D145-8FEE-4F74E8E3B1D6}"/>
              </a:ext>
            </a:extLst>
          </p:cNvPr>
          <p:cNvPicPr>
            <a:picLocks noChangeAspect="1"/>
          </p:cNvPicPr>
          <p:nvPr userDrawn="1"/>
        </p:nvPicPr>
        <p:blipFill>
          <a:blip r:embed="rId2"/>
          <a:stretch>
            <a:fillRect/>
          </a:stretch>
        </p:blipFill>
        <p:spPr>
          <a:xfrm>
            <a:off x="2126986" y="1954745"/>
            <a:ext cx="4335556" cy="1158812"/>
          </a:xfrm>
          <a:prstGeom prst="rect">
            <a:avLst/>
          </a:prstGeom>
        </p:spPr>
      </p:pic>
    </p:spTree>
    <p:extLst>
      <p:ext uri="{BB962C8B-B14F-4D97-AF65-F5344CB8AC3E}">
        <p14:creationId xmlns:p14="http://schemas.microsoft.com/office/powerpoint/2010/main" val="4293692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bg>
      <p:bgPr>
        <a:gradFill>
          <a:gsLst>
            <a:gs pos="12000">
              <a:srgbClr val="1C3D74"/>
            </a:gs>
            <a:gs pos="100000">
              <a:srgbClr val="2DB8C5"/>
            </a:gs>
          </a:gsLst>
          <a:lin ang="19800000" scaled="0"/>
        </a:gradFill>
        <a:effectLst/>
      </p:bgPr>
    </p:bg>
    <p:spTree>
      <p:nvGrpSpPr>
        <p:cNvPr id="1" name=""/>
        <p:cNvGrpSpPr/>
        <p:nvPr/>
      </p:nvGrpSpPr>
      <p:grpSpPr>
        <a:xfrm>
          <a:off x="0" y="0"/>
          <a:ext cx="0" cy="0"/>
          <a:chOff x="0" y="0"/>
          <a:chExt cx="0" cy="0"/>
        </a:xfrm>
      </p:grpSpPr>
      <p:sp>
        <p:nvSpPr>
          <p:cNvPr id="4" name="Content Placeholder 2"/>
          <p:cNvSpPr>
            <a:spLocks noGrp="1"/>
          </p:cNvSpPr>
          <p:nvPr>
            <p:ph sz="quarter" idx="10" hasCustomPrompt="1"/>
          </p:nvPr>
        </p:nvSpPr>
        <p:spPr>
          <a:xfrm>
            <a:off x="943599" y="1751595"/>
            <a:ext cx="7870825" cy="1171575"/>
          </a:xfrm>
          <a:prstGeom prst="rect">
            <a:avLst/>
          </a:prstGeom>
        </p:spPr>
        <p:txBody>
          <a:bodyPr/>
          <a:lstStyle>
            <a:lvl1pPr marL="0" indent="0">
              <a:buNone/>
              <a:defRPr sz="4000" b="1" i="0">
                <a:solidFill>
                  <a:schemeClr val="bg1"/>
                </a:solidFill>
                <a:latin typeface="Source Sans Pro" panose="020B0503030403020204" pitchFamily="34" charset="0"/>
                <a:cs typeface="Arial" panose="020B0604020202020204" pitchFamily="34" charset="0"/>
              </a:defRPr>
            </a:lvl1pPr>
          </a:lstStyle>
          <a:p>
            <a:r>
              <a:rPr lang="en-US"/>
              <a:t>Title page – </a:t>
            </a:r>
            <a:br>
              <a:rPr lang="en-US"/>
            </a:br>
            <a:r>
              <a:rPr lang="en-US"/>
              <a:t>Source Sans Bold 40pt</a:t>
            </a:r>
          </a:p>
        </p:txBody>
      </p:sp>
      <p:sp>
        <p:nvSpPr>
          <p:cNvPr id="5" name="Content Placeholder 2"/>
          <p:cNvSpPr>
            <a:spLocks noGrp="1"/>
          </p:cNvSpPr>
          <p:nvPr>
            <p:ph sz="quarter" idx="11" hasCustomPrompt="1"/>
          </p:nvPr>
        </p:nvSpPr>
        <p:spPr>
          <a:xfrm>
            <a:off x="943598" y="2973637"/>
            <a:ext cx="7870825" cy="1171575"/>
          </a:xfrm>
          <a:prstGeom prst="rect">
            <a:avLst/>
          </a:prstGeom>
        </p:spPr>
        <p:txBody>
          <a:bodyPr/>
          <a:lstStyle>
            <a:lvl1pPr marL="0" indent="0">
              <a:buNone/>
              <a:defRPr sz="2000" b="0" i="0">
                <a:solidFill>
                  <a:schemeClr val="bg1"/>
                </a:solidFill>
                <a:latin typeface="Source Sans Pro" panose="020B0503030403020204" pitchFamily="34" charset="0"/>
                <a:cs typeface="Arial" panose="020B0604020202020204" pitchFamily="34" charset="0"/>
              </a:defRPr>
            </a:lvl1pPr>
          </a:lstStyle>
          <a:p>
            <a:r>
              <a:rPr lang="en-US"/>
              <a:t>Insert sub-heading / date</a:t>
            </a:r>
          </a:p>
        </p:txBody>
      </p:sp>
    </p:spTree>
    <p:extLst>
      <p:ext uri="{BB962C8B-B14F-4D97-AF65-F5344CB8AC3E}">
        <p14:creationId xmlns:p14="http://schemas.microsoft.com/office/powerpoint/2010/main" val="1280325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bg>
      <p:bgPr>
        <a:gradFill>
          <a:gsLst>
            <a:gs pos="12000">
              <a:srgbClr val="1C3D74"/>
            </a:gs>
            <a:gs pos="100000">
              <a:srgbClr val="2DB8C5"/>
            </a:gs>
          </a:gsLst>
          <a:lin ang="19800000" scaled="0"/>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6F65CA9-97C3-3B49-3BB6-4FF8236EFD0B}"/>
              </a:ext>
            </a:extLst>
          </p:cNvPr>
          <p:cNvSpPr/>
          <p:nvPr userDrawn="1"/>
        </p:nvSpPr>
        <p:spPr>
          <a:xfrm>
            <a:off x="0" y="1240946"/>
            <a:ext cx="3411020" cy="3495675"/>
          </a:xfrm>
          <a:prstGeom prst="rect">
            <a:avLst/>
          </a:prstGeom>
          <a:solidFill>
            <a:schemeClr val="bg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3FE6B5C-5FAE-E46F-DAD2-A4FA63955EE5}"/>
              </a:ext>
            </a:extLst>
          </p:cNvPr>
          <p:cNvSpPr/>
          <p:nvPr userDrawn="1"/>
        </p:nvSpPr>
        <p:spPr>
          <a:xfrm>
            <a:off x="3411021" y="1238270"/>
            <a:ext cx="5455168" cy="35010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 Placeholder 2">
            <a:extLst>
              <a:ext uri="{FF2B5EF4-FFF2-40B4-BE49-F238E27FC236}">
                <a16:creationId xmlns:a16="http://schemas.microsoft.com/office/drawing/2014/main" id="{F69E4D64-E08E-C8B3-3035-45790E74A1E0}"/>
              </a:ext>
            </a:extLst>
          </p:cNvPr>
          <p:cNvSpPr txBox="1">
            <a:spLocks/>
          </p:cNvSpPr>
          <p:nvPr userDrawn="1"/>
        </p:nvSpPr>
        <p:spPr>
          <a:xfrm>
            <a:off x="186596" y="1411679"/>
            <a:ext cx="3124200" cy="3170153"/>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AutoNum type="arabicPeriod"/>
            </a:pPr>
            <a:r>
              <a:rPr lang="en-US" sz="1200" b="1">
                <a:solidFill>
                  <a:srgbClr val="163364"/>
                </a:solidFill>
                <a:latin typeface="Source Sans Pro"/>
                <a:ea typeface="Source Sans Pro"/>
              </a:rPr>
              <a:t>Increase representation and diversity in your research teams</a:t>
            </a:r>
          </a:p>
          <a:p>
            <a:pPr>
              <a:buAutoNum type="arabicPeriod"/>
            </a:pPr>
            <a:r>
              <a:rPr lang="en-GB" sz="1200" b="1">
                <a:solidFill>
                  <a:srgbClr val="163364"/>
                </a:solidFill>
                <a:latin typeface="Source Sans Pro"/>
                <a:ea typeface="Source Sans Pro"/>
              </a:rPr>
              <a:t>Determine who is affected by the condition you’re researching</a:t>
            </a:r>
            <a:endParaRPr lang="en-US" sz="1200" b="1">
              <a:solidFill>
                <a:srgbClr val="163364"/>
              </a:solidFill>
              <a:latin typeface="Source Sans Pro"/>
              <a:ea typeface="Source Sans Pro"/>
            </a:endParaRPr>
          </a:p>
          <a:p>
            <a:pPr>
              <a:buAutoNum type="arabicPeriod"/>
            </a:pPr>
            <a:r>
              <a:rPr lang="en-GB" sz="1200" b="1">
                <a:solidFill>
                  <a:srgbClr val="163364"/>
                </a:solidFill>
                <a:latin typeface="Source Sans Pro"/>
                <a:ea typeface="Source Sans Pro"/>
              </a:rPr>
              <a:t>Build capacity, sustainability, and accreditation with community partners</a:t>
            </a:r>
            <a:endParaRPr lang="en-US" sz="1200" b="1">
              <a:solidFill>
                <a:srgbClr val="163364"/>
              </a:solidFill>
              <a:latin typeface="Source Sans Pro"/>
              <a:ea typeface="Source Sans Pro"/>
            </a:endParaRPr>
          </a:p>
          <a:p>
            <a:pPr>
              <a:buAutoNum type="arabicPeriod"/>
            </a:pPr>
            <a:r>
              <a:rPr lang="en-GB" sz="1200" b="1">
                <a:solidFill>
                  <a:srgbClr val="163364"/>
                </a:solidFill>
                <a:latin typeface="Source Sans Pro"/>
                <a:ea typeface="Source Sans Pro"/>
              </a:rPr>
              <a:t>Make your public involvement meaningful from start to finish</a:t>
            </a:r>
          </a:p>
          <a:p>
            <a:pPr>
              <a:buAutoNum type="arabicPeriod"/>
            </a:pPr>
            <a:r>
              <a:rPr lang="en-GB" sz="1200" b="1">
                <a:solidFill>
                  <a:srgbClr val="163364"/>
                </a:solidFill>
                <a:latin typeface="Source Sans Pro"/>
                <a:ea typeface="Source Sans Pro"/>
              </a:rPr>
              <a:t>Embed inclusivity as a central element in the study design</a:t>
            </a:r>
          </a:p>
          <a:p>
            <a:pPr>
              <a:buAutoNum type="arabicPeriod"/>
            </a:pPr>
            <a:r>
              <a:rPr lang="en-US" sz="1200" b="1">
                <a:solidFill>
                  <a:srgbClr val="163364"/>
                </a:solidFill>
                <a:latin typeface="Source Sans Pro"/>
                <a:ea typeface="Source Sans Pro"/>
              </a:rPr>
              <a:t>Make inclusivity targets mandatory, not aspirational</a:t>
            </a:r>
            <a:endParaRPr lang="en-GB" sz="1200" b="1">
              <a:solidFill>
                <a:srgbClr val="163364"/>
              </a:solidFill>
              <a:latin typeface="Source Sans Pro"/>
              <a:ea typeface="Source Sans Pro"/>
            </a:endParaRPr>
          </a:p>
          <a:p>
            <a:pPr>
              <a:buAutoNum type="arabicPeriod"/>
            </a:pPr>
            <a:r>
              <a:rPr lang="en-US" sz="1200" b="1" err="1">
                <a:solidFill>
                  <a:srgbClr val="163364"/>
                </a:solidFill>
                <a:latin typeface="Source Sans Pro"/>
                <a:ea typeface="Source Sans Pro"/>
              </a:rPr>
              <a:t>Recognise</a:t>
            </a:r>
            <a:r>
              <a:rPr lang="en-US" sz="1200" b="1">
                <a:solidFill>
                  <a:srgbClr val="163364"/>
                </a:solidFill>
                <a:latin typeface="Source Sans Pro"/>
                <a:ea typeface="Source Sans Pro"/>
              </a:rPr>
              <a:t> the contribution of all those involved in research</a:t>
            </a:r>
            <a:endParaRPr lang="en-GB" sz="1200" b="1">
              <a:solidFill>
                <a:srgbClr val="163364"/>
              </a:solidFill>
              <a:latin typeface="Source Sans Pro"/>
              <a:ea typeface="Source Sans Pro"/>
            </a:endParaRPr>
          </a:p>
        </p:txBody>
      </p:sp>
      <p:sp>
        <p:nvSpPr>
          <p:cNvPr id="7" name="Chevron 6">
            <a:hlinkClick r:id="" action="ppaction://hlinkshowjump?jump=nextslide"/>
            <a:extLst>
              <a:ext uri="{FF2B5EF4-FFF2-40B4-BE49-F238E27FC236}">
                <a16:creationId xmlns:a16="http://schemas.microsoft.com/office/drawing/2014/main" id="{56BA75C2-274D-8F6B-A906-C22FC6F76B32}"/>
              </a:ext>
            </a:extLst>
          </p:cNvPr>
          <p:cNvSpPr/>
          <p:nvPr userDrawn="1"/>
        </p:nvSpPr>
        <p:spPr>
          <a:xfrm>
            <a:off x="8748920" y="4890743"/>
            <a:ext cx="147097" cy="186813"/>
          </a:xfrm>
          <a:prstGeom prst="chevron">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Chevron 7">
            <a:hlinkClick r:id="" action="ppaction://hlinkshowjump?jump=previousslide"/>
            <a:extLst>
              <a:ext uri="{FF2B5EF4-FFF2-40B4-BE49-F238E27FC236}">
                <a16:creationId xmlns:a16="http://schemas.microsoft.com/office/drawing/2014/main" id="{01884076-C7A1-25B9-229A-09C171CEE102}"/>
              </a:ext>
            </a:extLst>
          </p:cNvPr>
          <p:cNvSpPr/>
          <p:nvPr userDrawn="1"/>
        </p:nvSpPr>
        <p:spPr>
          <a:xfrm flipH="1">
            <a:off x="8211855" y="4890743"/>
            <a:ext cx="147097" cy="186813"/>
          </a:xfrm>
          <a:prstGeom prst="chevron">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9" name="Graphic 8" descr="Home with solid fill">
            <a:hlinkClick r:id="rId2" action="ppaction://hlinksldjump"/>
            <a:extLst>
              <a:ext uri="{FF2B5EF4-FFF2-40B4-BE49-F238E27FC236}">
                <a16:creationId xmlns:a16="http://schemas.microsoft.com/office/drawing/2014/main" id="{625AD5FF-7F1E-7E9D-0789-BE506345BC50}"/>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408320" y="4825085"/>
            <a:ext cx="291232" cy="291232"/>
          </a:xfrm>
          <a:prstGeom prst="rect">
            <a:avLst/>
          </a:prstGeom>
        </p:spPr>
      </p:pic>
      <p:sp>
        <p:nvSpPr>
          <p:cNvPr id="10" name="Rectangle 9">
            <a:hlinkClick r:id="rId5" action="ppaction://hlinksldjump"/>
            <a:extLst>
              <a:ext uri="{FF2B5EF4-FFF2-40B4-BE49-F238E27FC236}">
                <a16:creationId xmlns:a16="http://schemas.microsoft.com/office/drawing/2014/main" id="{3CEEE5B8-AA6D-C3F0-3FAB-4414611CA2C2}"/>
              </a:ext>
            </a:extLst>
          </p:cNvPr>
          <p:cNvSpPr/>
          <p:nvPr userDrawn="1"/>
        </p:nvSpPr>
        <p:spPr>
          <a:xfrm>
            <a:off x="196646" y="1415844"/>
            <a:ext cx="3067664" cy="43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hlinkClick r:id="rId6" action="ppaction://hlinksldjump"/>
            <a:extLst>
              <a:ext uri="{FF2B5EF4-FFF2-40B4-BE49-F238E27FC236}">
                <a16:creationId xmlns:a16="http://schemas.microsoft.com/office/drawing/2014/main" id="{39C81520-744B-BD53-753F-A77536D70AA4}"/>
              </a:ext>
            </a:extLst>
          </p:cNvPr>
          <p:cNvSpPr/>
          <p:nvPr userDrawn="1"/>
        </p:nvSpPr>
        <p:spPr>
          <a:xfrm>
            <a:off x="196645" y="1868779"/>
            <a:ext cx="3067664" cy="43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hlinkClick r:id="rId7" action="ppaction://hlinksldjump"/>
            <a:extLst>
              <a:ext uri="{FF2B5EF4-FFF2-40B4-BE49-F238E27FC236}">
                <a16:creationId xmlns:a16="http://schemas.microsoft.com/office/drawing/2014/main" id="{098BAAE7-76C4-6E19-16CC-DE4770325E08}"/>
              </a:ext>
            </a:extLst>
          </p:cNvPr>
          <p:cNvSpPr/>
          <p:nvPr userDrawn="1"/>
        </p:nvSpPr>
        <p:spPr>
          <a:xfrm>
            <a:off x="196644" y="2321714"/>
            <a:ext cx="3067664" cy="43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hlinkClick r:id="rId8" action="ppaction://hlinksldjump"/>
            <a:extLst>
              <a:ext uri="{FF2B5EF4-FFF2-40B4-BE49-F238E27FC236}">
                <a16:creationId xmlns:a16="http://schemas.microsoft.com/office/drawing/2014/main" id="{123CABEF-24DE-A250-941A-23D8FFBBA9E5}"/>
              </a:ext>
            </a:extLst>
          </p:cNvPr>
          <p:cNvSpPr/>
          <p:nvPr userDrawn="1"/>
        </p:nvSpPr>
        <p:spPr>
          <a:xfrm>
            <a:off x="196643" y="2774649"/>
            <a:ext cx="3067664" cy="43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hlinkClick r:id="rId9" action="ppaction://hlinksldjump"/>
            <a:extLst>
              <a:ext uri="{FF2B5EF4-FFF2-40B4-BE49-F238E27FC236}">
                <a16:creationId xmlns:a16="http://schemas.microsoft.com/office/drawing/2014/main" id="{2AB94909-E8C0-7559-E34B-48DAD9E91B01}"/>
              </a:ext>
            </a:extLst>
          </p:cNvPr>
          <p:cNvSpPr/>
          <p:nvPr userDrawn="1"/>
        </p:nvSpPr>
        <p:spPr>
          <a:xfrm>
            <a:off x="196642" y="3227584"/>
            <a:ext cx="3067664" cy="43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hlinkClick r:id="rId10" action="ppaction://hlinksldjump"/>
            <a:extLst>
              <a:ext uri="{FF2B5EF4-FFF2-40B4-BE49-F238E27FC236}">
                <a16:creationId xmlns:a16="http://schemas.microsoft.com/office/drawing/2014/main" id="{CC599C6A-5512-0C92-7B74-F11CD307BDC5}"/>
              </a:ext>
            </a:extLst>
          </p:cNvPr>
          <p:cNvSpPr/>
          <p:nvPr userDrawn="1"/>
        </p:nvSpPr>
        <p:spPr>
          <a:xfrm>
            <a:off x="196641" y="3680519"/>
            <a:ext cx="3067664" cy="43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hlinkClick r:id="rId11" action="ppaction://hlinksldjump"/>
            <a:extLst>
              <a:ext uri="{FF2B5EF4-FFF2-40B4-BE49-F238E27FC236}">
                <a16:creationId xmlns:a16="http://schemas.microsoft.com/office/drawing/2014/main" id="{6C1FD2D9-5F70-607B-240D-C8035F513E86}"/>
              </a:ext>
            </a:extLst>
          </p:cNvPr>
          <p:cNvSpPr/>
          <p:nvPr userDrawn="1"/>
        </p:nvSpPr>
        <p:spPr>
          <a:xfrm>
            <a:off x="196640" y="4133454"/>
            <a:ext cx="3067664" cy="43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98318DA4-5D62-404F-6872-37DB9092D2EE}"/>
              </a:ext>
            </a:extLst>
          </p:cNvPr>
          <p:cNvPicPr>
            <a:picLocks noChangeAspect="1"/>
          </p:cNvPicPr>
          <p:nvPr userDrawn="1"/>
        </p:nvPicPr>
        <p:blipFill>
          <a:blip r:embed="rId12">
            <a:clrChange>
              <a:clrFrom>
                <a:srgbClr val="FFFFFF"/>
              </a:clrFrom>
              <a:clrTo>
                <a:srgbClr val="FFFFFF">
                  <a:alpha val="0"/>
                </a:srgbClr>
              </a:clrTo>
            </a:clrChange>
          </a:blip>
          <a:stretch>
            <a:fillRect/>
          </a:stretch>
        </p:blipFill>
        <p:spPr>
          <a:xfrm>
            <a:off x="7695209" y="229504"/>
            <a:ext cx="1170979" cy="589732"/>
          </a:xfrm>
          <a:prstGeom prst="rect">
            <a:avLst/>
          </a:prstGeom>
        </p:spPr>
      </p:pic>
      <p:sp>
        <p:nvSpPr>
          <p:cNvPr id="18" name="Rectangle 17">
            <a:hlinkClick r:id="rId13" action="ppaction://hlinksldjump"/>
            <a:extLst>
              <a:ext uri="{FF2B5EF4-FFF2-40B4-BE49-F238E27FC236}">
                <a16:creationId xmlns:a16="http://schemas.microsoft.com/office/drawing/2014/main" id="{421495CA-12F0-CB40-65FA-F77CEFFA6E33}"/>
              </a:ext>
            </a:extLst>
          </p:cNvPr>
          <p:cNvSpPr/>
          <p:nvPr userDrawn="1"/>
        </p:nvSpPr>
        <p:spPr>
          <a:xfrm>
            <a:off x="3411020" y="4833527"/>
            <a:ext cx="1323769" cy="3065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en-US" b="1"/>
              <a:t>Further reading</a:t>
            </a:r>
          </a:p>
        </p:txBody>
      </p:sp>
    </p:spTree>
    <p:extLst>
      <p:ext uri="{BB962C8B-B14F-4D97-AF65-F5344CB8AC3E}">
        <p14:creationId xmlns:p14="http://schemas.microsoft.com/office/powerpoint/2010/main" val="1906104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8_Custom Layout">
    <p:bg>
      <p:bgPr>
        <a:gradFill flip="none" rotWithShape="1">
          <a:gsLst>
            <a:gs pos="74000">
              <a:srgbClr val="10746A"/>
            </a:gs>
            <a:gs pos="18000">
              <a:srgbClr val="0096E3">
                <a:lumMod val="90000"/>
                <a:lumOff val="10000"/>
              </a:srgb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4" name="Content Placeholder 2"/>
          <p:cNvSpPr>
            <a:spLocks noGrp="1"/>
          </p:cNvSpPr>
          <p:nvPr>
            <p:ph sz="quarter" idx="10" hasCustomPrompt="1"/>
          </p:nvPr>
        </p:nvSpPr>
        <p:spPr>
          <a:xfrm>
            <a:off x="943599" y="1751595"/>
            <a:ext cx="7870825" cy="1171575"/>
          </a:xfrm>
          <a:prstGeom prst="rect">
            <a:avLst/>
          </a:prstGeom>
        </p:spPr>
        <p:txBody>
          <a:bodyPr/>
          <a:lstStyle>
            <a:lvl1pPr marL="0" indent="0">
              <a:buNone/>
              <a:defRPr sz="4000" b="1" i="0">
                <a:solidFill>
                  <a:schemeClr val="bg1"/>
                </a:solidFill>
                <a:latin typeface="Source Sans Pro" panose="020B0503030403020204" pitchFamily="34" charset="0"/>
                <a:cs typeface="Arial" panose="020B0604020202020204" pitchFamily="34" charset="0"/>
              </a:defRPr>
            </a:lvl1pPr>
          </a:lstStyle>
          <a:p>
            <a:r>
              <a:rPr lang="en-US"/>
              <a:t>Title page – </a:t>
            </a:r>
            <a:br>
              <a:rPr lang="en-US"/>
            </a:br>
            <a:r>
              <a:rPr lang="en-US"/>
              <a:t>Source Sans Bold 40pt</a:t>
            </a:r>
          </a:p>
        </p:txBody>
      </p:sp>
      <p:sp>
        <p:nvSpPr>
          <p:cNvPr id="5" name="Content Placeholder 2"/>
          <p:cNvSpPr>
            <a:spLocks noGrp="1"/>
          </p:cNvSpPr>
          <p:nvPr>
            <p:ph sz="quarter" idx="11" hasCustomPrompt="1"/>
          </p:nvPr>
        </p:nvSpPr>
        <p:spPr>
          <a:xfrm>
            <a:off x="943598" y="2973637"/>
            <a:ext cx="7870825" cy="1171575"/>
          </a:xfrm>
          <a:prstGeom prst="rect">
            <a:avLst/>
          </a:prstGeom>
        </p:spPr>
        <p:txBody>
          <a:bodyPr/>
          <a:lstStyle>
            <a:lvl1pPr marL="0" indent="0">
              <a:buNone/>
              <a:defRPr sz="2000" b="0" i="0">
                <a:solidFill>
                  <a:schemeClr val="bg1"/>
                </a:solidFill>
                <a:latin typeface="Source Sans Pro" panose="020B0503030403020204" pitchFamily="34" charset="0"/>
                <a:cs typeface="Arial" panose="020B0604020202020204" pitchFamily="34" charset="0"/>
              </a:defRPr>
            </a:lvl1pPr>
          </a:lstStyle>
          <a:p>
            <a:r>
              <a:rPr lang="en-US"/>
              <a:t>Insert sub-heading / date</a:t>
            </a:r>
          </a:p>
        </p:txBody>
      </p:sp>
    </p:spTree>
    <p:extLst>
      <p:ext uri="{BB962C8B-B14F-4D97-AF65-F5344CB8AC3E}">
        <p14:creationId xmlns:p14="http://schemas.microsoft.com/office/powerpoint/2010/main" val="3193694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9_Custom Layout">
    <p:bg>
      <p:bgPr>
        <a:gradFill flip="none" rotWithShape="1">
          <a:gsLst>
            <a:gs pos="0">
              <a:srgbClr val="73B82B">
                <a:lumMod val="88000"/>
                <a:lumOff val="12000"/>
              </a:srgbClr>
            </a:gs>
            <a:gs pos="97312">
              <a:srgbClr val="10746A"/>
            </a:gs>
            <a:gs pos="59000">
              <a:srgbClr val="10746A">
                <a:lumMod val="94000"/>
                <a:lumOff val="6000"/>
              </a:srgbClr>
            </a:gs>
          </a:gsLst>
          <a:lin ang="1200000" scaled="0"/>
          <a:tileRect/>
        </a:gradFill>
        <a:effectLst/>
      </p:bgPr>
    </p:bg>
    <p:spTree>
      <p:nvGrpSpPr>
        <p:cNvPr id="1" name=""/>
        <p:cNvGrpSpPr/>
        <p:nvPr/>
      </p:nvGrpSpPr>
      <p:grpSpPr>
        <a:xfrm>
          <a:off x="0" y="0"/>
          <a:ext cx="0" cy="0"/>
          <a:chOff x="0" y="0"/>
          <a:chExt cx="0" cy="0"/>
        </a:xfrm>
      </p:grpSpPr>
      <p:sp>
        <p:nvSpPr>
          <p:cNvPr id="4" name="Content Placeholder 2"/>
          <p:cNvSpPr>
            <a:spLocks noGrp="1"/>
          </p:cNvSpPr>
          <p:nvPr>
            <p:ph sz="quarter" idx="10" hasCustomPrompt="1"/>
          </p:nvPr>
        </p:nvSpPr>
        <p:spPr>
          <a:xfrm>
            <a:off x="943599" y="1751595"/>
            <a:ext cx="7870825" cy="1171575"/>
          </a:xfrm>
          <a:prstGeom prst="rect">
            <a:avLst/>
          </a:prstGeom>
        </p:spPr>
        <p:txBody>
          <a:bodyPr/>
          <a:lstStyle>
            <a:lvl1pPr marL="0" indent="0">
              <a:buNone/>
              <a:defRPr sz="4000" b="1" i="0">
                <a:solidFill>
                  <a:schemeClr val="bg1"/>
                </a:solidFill>
                <a:latin typeface="Source Sans Pro" panose="020B0503030403020204" pitchFamily="34" charset="0"/>
                <a:cs typeface="Arial" panose="020B0604020202020204" pitchFamily="34" charset="0"/>
              </a:defRPr>
            </a:lvl1pPr>
          </a:lstStyle>
          <a:p>
            <a:r>
              <a:rPr lang="en-US"/>
              <a:t>Title page – </a:t>
            </a:r>
            <a:br>
              <a:rPr lang="en-US"/>
            </a:br>
            <a:r>
              <a:rPr lang="en-US"/>
              <a:t>Source Sans Bold 40pt</a:t>
            </a:r>
          </a:p>
        </p:txBody>
      </p:sp>
      <p:sp>
        <p:nvSpPr>
          <p:cNvPr id="5" name="Content Placeholder 2"/>
          <p:cNvSpPr>
            <a:spLocks noGrp="1"/>
          </p:cNvSpPr>
          <p:nvPr>
            <p:ph sz="quarter" idx="11" hasCustomPrompt="1"/>
          </p:nvPr>
        </p:nvSpPr>
        <p:spPr>
          <a:xfrm>
            <a:off x="943598" y="2973637"/>
            <a:ext cx="7870825" cy="1171575"/>
          </a:xfrm>
          <a:prstGeom prst="rect">
            <a:avLst/>
          </a:prstGeom>
        </p:spPr>
        <p:txBody>
          <a:bodyPr/>
          <a:lstStyle>
            <a:lvl1pPr marL="0" indent="0">
              <a:buNone/>
              <a:defRPr sz="2000" b="0" i="0">
                <a:solidFill>
                  <a:schemeClr val="bg1"/>
                </a:solidFill>
                <a:latin typeface="Source Sans Pro" panose="020B0503030403020204" pitchFamily="34" charset="0"/>
                <a:cs typeface="Arial" panose="020B0604020202020204" pitchFamily="34" charset="0"/>
              </a:defRPr>
            </a:lvl1pPr>
          </a:lstStyle>
          <a:p>
            <a:r>
              <a:rPr lang="en-US"/>
              <a:t>Insert sub-heading / date</a:t>
            </a:r>
          </a:p>
        </p:txBody>
      </p:sp>
    </p:spTree>
    <p:extLst>
      <p:ext uri="{BB962C8B-B14F-4D97-AF65-F5344CB8AC3E}">
        <p14:creationId xmlns:p14="http://schemas.microsoft.com/office/powerpoint/2010/main" val="1660772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0_Custom Layout">
    <p:bg>
      <p:bgPr>
        <a:gradFill>
          <a:gsLst>
            <a:gs pos="0">
              <a:srgbClr val="73B82B">
                <a:lumMod val="88000"/>
                <a:lumOff val="12000"/>
              </a:srgbClr>
            </a:gs>
            <a:gs pos="69000">
              <a:srgbClr val="2DB8C5"/>
            </a:gs>
          </a:gsLst>
          <a:lin ang="0" scaled="0"/>
        </a:gradFill>
        <a:effectLst/>
      </p:bgPr>
    </p:bg>
    <p:spTree>
      <p:nvGrpSpPr>
        <p:cNvPr id="1" name=""/>
        <p:cNvGrpSpPr/>
        <p:nvPr/>
      </p:nvGrpSpPr>
      <p:grpSpPr>
        <a:xfrm>
          <a:off x="0" y="0"/>
          <a:ext cx="0" cy="0"/>
          <a:chOff x="0" y="0"/>
          <a:chExt cx="0" cy="0"/>
        </a:xfrm>
      </p:grpSpPr>
      <p:sp>
        <p:nvSpPr>
          <p:cNvPr id="4" name="Content Placeholder 2"/>
          <p:cNvSpPr>
            <a:spLocks noGrp="1"/>
          </p:cNvSpPr>
          <p:nvPr>
            <p:ph sz="quarter" idx="10" hasCustomPrompt="1"/>
          </p:nvPr>
        </p:nvSpPr>
        <p:spPr>
          <a:xfrm>
            <a:off x="943599" y="1751595"/>
            <a:ext cx="7870825" cy="1171575"/>
          </a:xfrm>
          <a:prstGeom prst="rect">
            <a:avLst/>
          </a:prstGeom>
        </p:spPr>
        <p:txBody>
          <a:bodyPr/>
          <a:lstStyle>
            <a:lvl1pPr marL="0" indent="0">
              <a:buNone/>
              <a:defRPr sz="4000" b="1" i="0">
                <a:solidFill>
                  <a:schemeClr val="bg1"/>
                </a:solidFill>
                <a:latin typeface="Source Sans Pro" panose="020B0503030403020204" pitchFamily="34" charset="0"/>
                <a:cs typeface="Arial" panose="020B0604020202020204" pitchFamily="34" charset="0"/>
              </a:defRPr>
            </a:lvl1pPr>
          </a:lstStyle>
          <a:p>
            <a:r>
              <a:rPr lang="en-US"/>
              <a:t>Title page – </a:t>
            </a:r>
            <a:br>
              <a:rPr lang="en-US"/>
            </a:br>
            <a:r>
              <a:rPr lang="en-US"/>
              <a:t>Source Sans Bold 40pt</a:t>
            </a:r>
          </a:p>
        </p:txBody>
      </p:sp>
      <p:sp>
        <p:nvSpPr>
          <p:cNvPr id="5" name="Content Placeholder 2"/>
          <p:cNvSpPr>
            <a:spLocks noGrp="1"/>
          </p:cNvSpPr>
          <p:nvPr>
            <p:ph sz="quarter" idx="11" hasCustomPrompt="1"/>
          </p:nvPr>
        </p:nvSpPr>
        <p:spPr>
          <a:xfrm>
            <a:off x="943598" y="2973637"/>
            <a:ext cx="7870825" cy="1171575"/>
          </a:xfrm>
          <a:prstGeom prst="rect">
            <a:avLst/>
          </a:prstGeom>
        </p:spPr>
        <p:txBody>
          <a:bodyPr/>
          <a:lstStyle>
            <a:lvl1pPr marL="0" indent="0">
              <a:buNone/>
              <a:defRPr sz="2000" b="0" i="0">
                <a:solidFill>
                  <a:schemeClr val="bg1"/>
                </a:solidFill>
                <a:latin typeface="Source Sans Pro" panose="020B0503030403020204" pitchFamily="34" charset="0"/>
                <a:cs typeface="Arial" panose="020B0604020202020204" pitchFamily="34" charset="0"/>
              </a:defRPr>
            </a:lvl1pPr>
          </a:lstStyle>
          <a:p>
            <a:r>
              <a:rPr lang="en-US"/>
              <a:t>Insert sub-heading / date</a:t>
            </a:r>
          </a:p>
        </p:txBody>
      </p:sp>
    </p:spTree>
    <p:extLst>
      <p:ext uri="{BB962C8B-B14F-4D97-AF65-F5344CB8AC3E}">
        <p14:creationId xmlns:p14="http://schemas.microsoft.com/office/powerpoint/2010/main" val="141877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1_Custom Layout">
    <p:bg>
      <p:bgPr>
        <a:gradFill flip="none" rotWithShape="1">
          <a:gsLst>
            <a:gs pos="85484">
              <a:srgbClr val="8D3786"/>
            </a:gs>
            <a:gs pos="19000">
              <a:srgbClr val="EC008C"/>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4" name="Content Placeholder 2"/>
          <p:cNvSpPr>
            <a:spLocks noGrp="1"/>
          </p:cNvSpPr>
          <p:nvPr>
            <p:ph sz="quarter" idx="10" hasCustomPrompt="1"/>
          </p:nvPr>
        </p:nvSpPr>
        <p:spPr>
          <a:xfrm>
            <a:off x="943599" y="1751595"/>
            <a:ext cx="7870825" cy="1171575"/>
          </a:xfrm>
          <a:prstGeom prst="rect">
            <a:avLst/>
          </a:prstGeom>
        </p:spPr>
        <p:txBody>
          <a:bodyPr/>
          <a:lstStyle>
            <a:lvl1pPr marL="0" indent="0">
              <a:buNone/>
              <a:defRPr sz="4000" b="1" i="0">
                <a:solidFill>
                  <a:schemeClr val="bg1"/>
                </a:solidFill>
                <a:latin typeface="Source Sans Pro" panose="020B0503030403020204" pitchFamily="34" charset="0"/>
                <a:cs typeface="Arial" panose="020B0604020202020204" pitchFamily="34" charset="0"/>
              </a:defRPr>
            </a:lvl1pPr>
          </a:lstStyle>
          <a:p>
            <a:r>
              <a:rPr lang="en-US"/>
              <a:t>Title page – </a:t>
            </a:r>
            <a:br>
              <a:rPr lang="en-US"/>
            </a:br>
            <a:r>
              <a:rPr lang="en-US"/>
              <a:t>Source Sans Bold 40pt</a:t>
            </a:r>
          </a:p>
        </p:txBody>
      </p:sp>
      <p:sp>
        <p:nvSpPr>
          <p:cNvPr id="5" name="Content Placeholder 2"/>
          <p:cNvSpPr>
            <a:spLocks noGrp="1"/>
          </p:cNvSpPr>
          <p:nvPr>
            <p:ph sz="quarter" idx="11" hasCustomPrompt="1"/>
          </p:nvPr>
        </p:nvSpPr>
        <p:spPr>
          <a:xfrm>
            <a:off x="943598" y="2973637"/>
            <a:ext cx="7870825" cy="1171575"/>
          </a:xfrm>
          <a:prstGeom prst="rect">
            <a:avLst/>
          </a:prstGeom>
        </p:spPr>
        <p:txBody>
          <a:bodyPr/>
          <a:lstStyle>
            <a:lvl1pPr marL="0" indent="0">
              <a:buNone/>
              <a:defRPr sz="2000" b="0" i="0">
                <a:solidFill>
                  <a:schemeClr val="bg1"/>
                </a:solidFill>
                <a:latin typeface="Source Sans Pro" panose="020B0503030403020204" pitchFamily="34" charset="0"/>
                <a:cs typeface="Arial" panose="020B0604020202020204" pitchFamily="34" charset="0"/>
              </a:defRPr>
            </a:lvl1pPr>
          </a:lstStyle>
          <a:p>
            <a:r>
              <a:rPr lang="en-US"/>
              <a:t>Insert sub-heading / date</a:t>
            </a:r>
          </a:p>
        </p:txBody>
      </p:sp>
    </p:spTree>
    <p:extLst>
      <p:ext uri="{BB962C8B-B14F-4D97-AF65-F5344CB8AC3E}">
        <p14:creationId xmlns:p14="http://schemas.microsoft.com/office/powerpoint/2010/main" val="1055588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2_Custom Layout">
    <p:bg>
      <p:bgPr>
        <a:gradFill flip="none" rotWithShape="1">
          <a:gsLst>
            <a:gs pos="3226">
              <a:srgbClr val="8D3786"/>
            </a:gs>
            <a:gs pos="35000">
              <a:srgbClr val="8D3786"/>
            </a:gs>
            <a:gs pos="100000">
              <a:srgbClr val="F18500"/>
            </a:gs>
          </a:gsLst>
          <a:lin ang="19800000" scaled="0"/>
          <a:tileRect/>
        </a:gradFill>
        <a:effectLst/>
      </p:bgPr>
    </p:bg>
    <p:spTree>
      <p:nvGrpSpPr>
        <p:cNvPr id="1" name=""/>
        <p:cNvGrpSpPr/>
        <p:nvPr/>
      </p:nvGrpSpPr>
      <p:grpSpPr>
        <a:xfrm>
          <a:off x="0" y="0"/>
          <a:ext cx="0" cy="0"/>
          <a:chOff x="0" y="0"/>
          <a:chExt cx="0" cy="0"/>
        </a:xfrm>
      </p:grpSpPr>
      <p:sp>
        <p:nvSpPr>
          <p:cNvPr id="4" name="Content Placeholder 2"/>
          <p:cNvSpPr>
            <a:spLocks noGrp="1"/>
          </p:cNvSpPr>
          <p:nvPr>
            <p:ph sz="quarter" idx="10" hasCustomPrompt="1"/>
          </p:nvPr>
        </p:nvSpPr>
        <p:spPr>
          <a:xfrm>
            <a:off x="943599" y="1751595"/>
            <a:ext cx="7870825" cy="1171575"/>
          </a:xfrm>
          <a:prstGeom prst="rect">
            <a:avLst/>
          </a:prstGeom>
        </p:spPr>
        <p:txBody>
          <a:bodyPr/>
          <a:lstStyle>
            <a:lvl1pPr marL="0" indent="0">
              <a:buNone/>
              <a:defRPr sz="4000" b="1" i="0">
                <a:solidFill>
                  <a:schemeClr val="bg1"/>
                </a:solidFill>
                <a:latin typeface="Source Sans Pro" panose="020B0503030403020204" pitchFamily="34" charset="0"/>
                <a:cs typeface="Arial" panose="020B0604020202020204" pitchFamily="34" charset="0"/>
              </a:defRPr>
            </a:lvl1pPr>
          </a:lstStyle>
          <a:p>
            <a:r>
              <a:rPr lang="en-US"/>
              <a:t>Title page – </a:t>
            </a:r>
            <a:br>
              <a:rPr lang="en-US"/>
            </a:br>
            <a:r>
              <a:rPr lang="en-US"/>
              <a:t>Source Sans Bold 40pt</a:t>
            </a:r>
          </a:p>
        </p:txBody>
      </p:sp>
      <p:sp>
        <p:nvSpPr>
          <p:cNvPr id="5" name="Content Placeholder 2"/>
          <p:cNvSpPr>
            <a:spLocks noGrp="1"/>
          </p:cNvSpPr>
          <p:nvPr>
            <p:ph sz="quarter" idx="11" hasCustomPrompt="1"/>
          </p:nvPr>
        </p:nvSpPr>
        <p:spPr>
          <a:xfrm>
            <a:off x="943598" y="2973637"/>
            <a:ext cx="7870825" cy="1171575"/>
          </a:xfrm>
          <a:prstGeom prst="rect">
            <a:avLst/>
          </a:prstGeom>
        </p:spPr>
        <p:txBody>
          <a:bodyPr/>
          <a:lstStyle>
            <a:lvl1pPr marL="0" indent="0">
              <a:buNone/>
              <a:defRPr sz="2000" b="0" i="0">
                <a:solidFill>
                  <a:schemeClr val="bg1"/>
                </a:solidFill>
                <a:latin typeface="Source Sans Pro" panose="020B0503030403020204" pitchFamily="34" charset="0"/>
                <a:cs typeface="Arial" panose="020B0604020202020204" pitchFamily="34" charset="0"/>
              </a:defRPr>
            </a:lvl1pPr>
          </a:lstStyle>
          <a:p>
            <a:r>
              <a:rPr lang="en-US"/>
              <a:t>Insert sub-heading / date</a:t>
            </a:r>
          </a:p>
        </p:txBody>
      </p:sp>
    </p:spTree>
    <p:extLst>
      <p:ext uri="{BB962C8B-B14F-4D97-AF65-F5344CB8AC3E}">
        <p14:creationId xmlns:p14="http://schemas.microsoft.com/office/powerpoint/2010/main" val="3086862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20" Type="http://schemas.openxmlformats.org/officeDocument/2006/relationships/image" Target="../media/image1.png"/><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10" Type="http://schemas.openxmlformats.org/officeDocument/2006/relationships/slideLayout" Target="../slideLayouts/slideLayout19.xml"/><Relationship Id="rId19" Type="http://schemas.openxmlformats.org/officeDocument/2006/relationships/image" Target="../media/image5.jpeg"/><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0F016AB-50EC-D145-8FEE-4F74E8E3B1D6}"/>
              </a:ext>
            </a:extLst>
          </p:cNvPr>
          <p:cNvPicPr>
            <a:picLocks noChangeAspect="1"/>
          </p:cNvPicPr>
          <p:nvPr userDrawn="1"/>
        </p:nvPicPr>
        <p:blipFill>
          <a:blip r:embed="rId11"/>
          <a:stretch>
            <a:fillRect/>
          </a:stretch>
        </p:blipFill>
        <p:spPr>
          <a:xfrm>
            <a:off x="298188" y="219200"/>
            <a:ext cx="2489200" cy="665316"/>
          </a:xfrm>
          <a:prstGeom prst="rect">
            <a:avLst/>
          </a:prstGeom>
        </p:spPr>
      </p:pic>
      <p:cxnSp>
        <p:nvCxnSpPr>
          <p:cNvPr id="4" name="Straight Connector 3">
            <a:extLst>
              <a:ext uri="{FF2B5EF4-FFF2-40B4-BE49-F238E27FC236}">
                <a16:creationId xmlns:a16="http://schemas.microsoft.com/office/drawing/2014/main" id="{CA670BE8-3C46-EF4F-BC90-6793A5222276}"/>
              </a:ext>
            </a:extLst>
          </p:cNvPr>
          <p:cNvCxnSpPr/>
          <p:nvPr userDrawn="1"/>
        </p:nvCxnSpPr>
        <p:spPr>
          <a:xfrm>
            <a:off x="298188" y="4830791"/>
            <a:ext cx="8568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6779460"/>
      </p:ext>
    </p:extLst>
  </p:cSld>
  <p:clrMap bg1="lt1" tx1="dk1" bg2="lt2" tx2="dk2" accent1="accent1" accent2="accent2" accent3="accent3" accent4="accent4" accent5="accent5" accent6="accent6" hlink="hlink" folHlink="folHlink"/>
  <p:sldLayoutIdLst>
    <p:sldLayoutId id="2147483717" r:id="rId1"/>
    <p:sldLayoutId id="2147483770" r:id="rId2"/>
    <p:sldLayoutId id="2147483750" r:id="rId3"/>
    <p:sldLayoutId id="2147483771" r:id="rId4"/>
    <p:sldLayoutId id="2147483765" r:id="rId5"/>
    <p:sldLayoutId id="2147483766" r:id="rId6"/>
    <p:sldLayoutId id="2147483767" r:id="rId7"/>
    <p:sldLayoutId id="2147483768" r:id="rId8"/>
    <p:sldLayoutId id="2147483769" r:id="rId9"/>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158" userDrawn="1">
          <p15:clr>
            <a:srgbClr val="F26B43"/>
          </p15:clr>
        </p15:guide>
        <p15:guide id="3" pos="176" userDrawn="1">
          <p15:clr>
            <a:srgbClr val="F26B43"/>
          </p15:clr>
        </p15:guide>
        <p15:guide id="4" orient="horz" pos="2981" userDrawn="1">
          <p15:clr>
            <a:srgbClr val="F26B43"/>
          </p15:clr>
        </p15:guide>
        <p15:guide id="5" pos="5585" userDrawn="1">
          <p15:clr>
            <a:srgbClr val="F26B43"/>
          </p15:clr>
        </p15:guide>
        <p15:guide id="6" orient="horz" pos="1620" userDrawn="1">
          <p15:clr>
            <a:srgbClr val="F26B43"/>
          </p15:clr>
        </p15:guide>
        <p15:guide id="7" orient="horz" pos="554" userDrawn="1">
          <p15:clr>
            <a:srgbClr val="F26B43"/>
          </p15:clr>
        </p15:guide>
        <p15:guide id="8" orient="horz" pos="690" userDrawn="1">
          <p15:clr>
            <a:srgbClr val="F26B43"/>
          </p15:clr>
        </p15:guide>
        <p15:guide id="9" orient="horz" pos="826" userDrawn="1">
          <p15:clr>
            <a:srgbClr val="F26B43"/>
          </p15:clr>
        </p15:guide>
        <p15:guide id="10" pos="2812" userDrawn="1">
          <p15:clr>
            <a:srgbClr val="F26B43"/>
          </p15:clr>
        </p15:guide>
        <p15:guide id="11" pos="2948" userDrawn="1">
          <p15:clr>
            <a:srgbClr val="F26B43"/>
          </p15:clr>
        </p15:guide>
        <p15:guide id="12" pos="1474" userDrawn="1">
          <p15:clr>
            <a:srgbClr val="F26B43"/>
          </p15:clr>
        </p15:guide>
        <p15:guide id="13" pos="4263" userDrawn="1">
          <p15:clr>
            <a:srgbClr val="F26B43"/>
          </p15:clr>
        </p15:guide>
        <p15:guide id="14" orient="horz" pos="2822" userDrawn="1">
          <p15:clr>
            <a:srgbClr val="F26B43"/>
          </p15:clr>
        </p15:guide>
        <p15:guide id="15" orient="horz" pos="275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23B30F1-BEAB-1D48-98D9-E0838B9BE62A}"/>
              </a:ext>
            </a:extLst>
          </p:cNvPr>
          <p:cNvPicPr>
            <a:picLocks noChangeAspect="1"/>
          </p:cNvPicPr>
          <p:nvPr userDrawn="1"/>
        </p:nvPicPr>
        <p:blipFill rotWithShape="1">
          <a:blip r:embed="rId19"/>
          <a:srcRect t="86937"/>
          <a:stretch/>
        </p:blipFill>
        <p:spPr>
          <a:xfrm>
            <a:off x="0" y="4471626"/>
            <a:ext cx="9144000" cy="671874"/>
          </a:xfrm>
          <a:prstGeom prst="rect">
            <a:avLst/>
          </a:prstGeom>
        </p:spPr>
      </p:pic>
      <p:pic>
        <p:nvPicPr>
          <p:cNvPr id="10" name="Picture 9">
            <a:extLst>
              <a:ext uri="{FF2B5EF4-FFF2-40B4-BE49-F238E27FC236}">
                <a16:creationId xmlns:a16="http://schemas.microsoft.com/office/drawing/2014/main" id="{F674CA67-DD21-8043-AD24-58925882A109}"/>
              </a:ext>
            </a:extLst>
          </p:cNvPr>
          <p:cNvPicPr>
            <a:picLocks noChangeAspect="1"/>
          </p:cNvPicPr>
          <p:nvPr userDrawn="1"/>
        </p:nvPicPr>
        <p:blipFill>
          <a:blip r:embed="rId20">
            <a:alphaModFix/>
          </a:blip>
          <a:stretch>
            <a:fillRect/>
          </a:stretch>
        </p:blipFill>
        <p:spPr>
          <a:xfrm>
            <a:off x="298188" y="4539884"/>
            <a:ext cx="1760102" cy="470442"/>
          </a:xfrm>
          <a:prstGeom prst="rect">
            <a:avLst/>
          </a:prstGeom>
        </p:spPr>
      </p:pic>
      <p:sp>
        <p:nvSpPr>
          <p:cNvPr id="13" name="TextBox 12">
            <a:extLst>
              <a:ext uri="{FF2B5EF4-FFF2-40B4-BE49-F238E27FC236}">
                <a16:creationId xmlns:a16="http://schemas.microsoft.com/office/drawing/2014/main" id="{5EFACAD1-D0A6-9749-A5C6-07C38D8E6F7D}"/>
              </a:ext>
            </a:extLst>
          </p:cNvPr>
          <p:cNvSpPr txBox="1"/>
          <p:nvPr userDrawn="1"/>
        </p:nvSpPr>
        <p:spPr>
          <a:xfrm>
            <a:off x="7926850" y="4846638"/>
            <a:ext cx="939338" cy="138499"/>
          </a:xfrm>
          <a:prstGeom prst="rect">
            <a:avLst/>
          </a:prstGeom>
          <a:noFill/>
        </p:spPr>
        <p:txBody>
          <a:bodyPr wrap="square" lIns="0" tIns="0" rIns="0" bIns="0" rtlCol="0">
            <a:spAutoFit/>
          </a:bodyPr>
          <a:lstStyle/>
          <a:p>
            <a:pPr algn="r"/>
            <a:fld id="{A98891B2-5225-5C40-A770-7C3A43B5E5B1}" type="slidenum">
              <a:rPr lang="en-US" sz="900" b="0" i="0" smtClean="0">
                <a:solidFill>
                  <a:schemeClr val="bg1"/>
                </a:solidFill>
                <a:latin typeface="Source Sans Pro" panose="020B0503030403020204" pitchFamily="34" charset="0"/>
                <a:cs typeface="Arial" panose="020B0604020202020204" pitchFamily="34" charset="0"/>
              </a:rPr>
              <a:pPr algn="r"/>
              <a:t>‹#›</a:t>
            </a:fld>
            <a:endParaRPr lang="en-US" sz="900" b="0" i="0">
              <a:solidFill>
                <a:schemeClr val="bg1"/>
              </a:solidFill>
              <a:latin typeface="Source Sans Pro" panose="020B0503030403020204" pitchFamily="34" charset="0"/>
              <a:cs typeface="Arial" panose="020B0604020202020204" pitchFamily="34" charset="0"/>
            </a:endParaRPr>
          </a:p>
        </p:txBody>
      </p:sp>
    </p:spTree>
    <p:extLst>
      <p:ext uri="{BB962C8B-B14F-4D97-AF65-F5344CB8AC3E}">
        <p14:creationId xmlns:p14="http://schemas.microsoft.com/office/powerpoint/2010/main" val="247695733"/>
      </p:ext>
    </p:extLst>
  </p:cSld>
  <p:clrMap bg1="lt1" tx1="dk1" bg2="lt2" tx2="dk2" accent1="accent1" accent2="accent2" accent3="accent3" accent4="accent4" accent5="accent5" accent6="accent6" hlink="hlink" folHlink="folHlink"/>
  <p:sldLayoutIdLst>
    <p:sldLayoutId id="2147483885"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 id="2147483878" r:id="rId12"/>
    <p:sldLayoutId id="2147483879" r:id="rId13"/>
    <p:sldLayoutId id="2147483880" r:id="rId14"/>
    <p:sldLayoutId id="2147483881" r:id="rId15"/>
    <p:sldLayoutId id="2147483882" r:id="rId16"/>
    <p:sldLayoutId id="2147483883"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686">
          <p15:clr>
            <a:srgbClr val="F26B43"/>
          </p15:clr>
        </p15:guide>
        <p15:guide id="2" pos="18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3466171"/>
      </p:ext>
    </p:extLst>
  </p:cSld>
  <p:clrMap bg1="lt1" tx1="dk1" bg2="lt2" tx2="dk2" accent1="accent1" accent2="accent2" accent3="accent3" accent4="accent4" accent5="accent5" accent6="accent6" hlink="hlink" folHlink="folHlink"/>
  <p:sldLayoutIdLst>
    <p:sldLayoutId id="2147483844" r:id="rId1"/>
    <p:sldLayoutId id="2147483884"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trialsjournal.biomedcentral.com/articles/10.1186/s13063-025-08936-1"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hyperlink" Target="https://shareresearch.org.uk/wp-content/uploads/2023/12/SHARE-Principles-for-Authorship_V1.0.pdf" TargetMode="External"/><Relationship Id="rId5" Type="http://schemas.openxmlformats.org/officeDocument/2006/relationships/hyperlink" Target="https://shareresearch.org.uk/wp-content/uploads/2023/07/Guiding-Principles-for-Public-Involvement-in-SHARE-health-research_08.12.2022-FINAL-.pdf" TargetMode="External"/><Relationship Id="rId4" Type="http://schemas.openxmlformats.org/officeDocument/2006/relationships/hyperlink" Target="https://shareresearch.org.uk/resource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type="title" idx="4294967295"/>
          </p:nvPr>
        </p:nvSpPr>
        <p:spPr>
          <a:xfrm>
            <a:off x="943599" y="1751595"/>
            <a:ext cx="7870825" cy="117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0" indent="0">
              <a:buNone/>
              <a:defRPr sz="4000" b="1">
                <a:solidFill>
                  <a:schemeClr val="bg1"/>
                </a:solidFill>
                <a:latin typeface="Arial" panose="020B0604020202020204" pitchFamily="34" charset="0"/>
                <a:cs typeface="Arial" panose="020B0604020202020204" pitchFamily="34" charset="0"/>
              </a:defRPr>
            </a:lvl1pPr>
          </a:lstStyle>
          <a:p>
            <a:pPr lvl="0">
              <a:spcBef>
                <a:spcPts val="750"/>
              </a:spcBef>
              <a:defRPr/>
            </a:pPr>
            <a:r>
              <a:rPr lang="en-US">
                <a:latin typeface="Source Sans Pro" panose="020B0503030403020204" pitchFamily="34" charset="0"/>
              </a:rPr>
              <a:t>Guidance on creating equitable and inclusive research</a:t>
            </a:r>
            <a:endParaRPr kumimoji="0" lang="en-US" sz="4000" b="0" u="none" strike="noStrike" kern="1200" cap="none" spc="0" normalizeH="0" baseline="0" noProof="0">
              <a:ln>
                <a:noFill/>
              </a:ln>
              <a:solidFill>
                <a:schemeClr val="bg1"/>
              </a:solidFill>
              <a:effectLst/>
              <a:uLnTx/>
              <a:uFillTx/>
              <a:latin typeface="Source Sans Pro" panose="020B0503030403020204" pitchFamily="34" charset="0"/>
              <a:ea typeface="+mn-ea"/>
            </a:endParaRPr>
          </a:p>
        </p:txBody>
      </p:sp>
      <p:sp>
        <p:nvSpPr>
          <p:cNvPr id="7" name="Content Placeholder 2"/>
          <p:cNvSpPr>
            <a:spLocks noGrp="1"/>
          </p:cNvSpPr>
          <p:nvPr>
            <p:ph sz="quarter" idx="11" hasCustomPrompt="1"/>
          </p:nvPr>
        </p:nvSpPr>
        <p:spPr>
          <a:xfrm>
            <a:off x="943598" y="2973637"/>
            <a:ext cx="7870825" cy="1171575"/>
          </a:xfrm>
          <a:prstGeom prst="rect">
            <a:avLst/>
          </a:prstGeom>
        </p:spPr>
        <p:txBody>
          <a:bodyPr lIns="91440" tIns="45720" rIns="91440" bIns="45720" anchor="t"/>
          <a:lstStyle>
            <a:lvl1pPr marL="0" indent="0">
              <a:buNone/>
              <a:defRPr sz="2000" b="0">
                <a:solidFill>
                  <a:schemeClr val="bg1"/>
                </a:solidFill>
                <a:latin typeface="Arial" panose="020B0604020202020204" pitchFamily="34" charset="0"/>
                <a:cs typeface="Arial" panose="020B0604020202020204" pitchFamily="34" charset="0"/>
              </a:defRPr>
            </a:lvl1pPr>
          </a:lstStyle>
          <a:p>
            <a:r>
              <a:rPr lang="en-US" dirty="0">
                <a:latin typeface="Source Sans Pro"/>
                <a:ea typeface="Source Sans Pro"/>
                <a:cs typeface="Arial"/>
              </a:rPr>
              <a:t>The SHARE Collaborative team</a:t>
            </a:r>
            <a:endParaRPr lang="en-US" dirty="0"/>
          </a:p>
        </p:txBody>
      </p:sp>
      <p:pic>
        <p:nvPicPr>
          <p:cNvPr id="2" name="Picture 1" descr="SHARE logo">
            <a:extLst>
              <a:ext uri="{FF2B5EF4-FFF2-40B4-BE49-F238E27FC236}">
                <a16:creationId xmlns:a16="http://schemas.microsoft.com/office/drawing/2014/main" id="{C8167F75-978C-0EF4-C722-69F0A627F35D}"/>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7230031" y="106875"/>
            <a:ext cx="1719284" cy="865871"/>
          </a:xfrm>
          <a:prstGeom prst="rect">
            <a:avLst/>
          </a:prstGeom>
        </p:spPr>
      </p:pic>
    </p:spTree>
    <p:extLst>
      <p:ext uri="{BB962C8B-B14F-4D97-AF65-F5344CB8AC3E}">
        <p14:creationId xmlns:p14="http://schemas.microsoft.com/office/powerpoint/2010/main" val="2143892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616E2-82D0-71D8-6E9A-18794535E65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54426A5-30F8-EF00-0485-24D079AA2C79}"/>
              </a:ext>
              <a:ext uri="{C183D7F6-B498-43B3-948B-1728B52AA6E4}">
                <adec:decorative xmlns:adec="http://schemas.microsoft.com/office/drawing/2017/decorative" val="1"/>
              </a:ext>
            </a:extLst>
          </p:cNvPr>
          <p:cNvSpPr txBox="1"/>
          <p:nvPr/>
        </p:nvSpPr>
        <p:spPr>
          <a:xfrm>
            <a:off x="3411020" y="795967"/>
            <a:ext cx="5732980" cy="400110"/>
          </a:xfrm>
          <a:prstGeom prst="rect">
            <a:avLst/>
          </a:prstGeom>
          <a:noFill/>
        </p:spPr>
        <p:txBody>
          <a:bodyPr wrap="square">
            <a:spAutoFit/>
          </a:bodyPr>
          <a:lstStyle/>
          <a:p>
            <a:r>
              <a:rPr lang="en-US" sz="2000" b="1">
                <a:solidFill>
                  <a:schemeClr val="bg1"/>
                </a:solidFill>
                <a:latin typeface="Source Sans Pro" panose="020B0503030403020204" pitchFamily="34" charset="0"/>
              </a:rPr>
              <a:t>Steps to make your research more equitable </a:t>
            </a:r>
            <a:endParaRPr lang="en-US" sz="2000" b="1">
              <a:solidFill>
                <a:schemeClr val="bg1"/>
              </a:solidFill>
            </a:endParaRPr>
          </a:p>
        </p:txBody>
      </p:sp>
      <p:sp>
        <p:nvSpPr>
          <p:cNvPr id="2" name="Title 1">
            <a:extLst>
              <a:ext uri="{FF2B5EF4-FFF2-40B4-BE49-F238E27FC236}">
                <a16:creationId xmlns:a16="http://schemas.microsoft.com/office/drawing/2014/main" id="{E79A7AEA-FC06-C916-165E-69066F0B54E1}"/>
              </a:ext>
            </a:extLst>
          </p:cNvPr>
          <p:cNvSpPr>
            <a:spLocks noGrp="1"/>
          </p:cNvSpPr>
          <p:nvPr>
            <p:ph type="title" idx="4294967295"/>
          </p:nvPr>
        </p:nvSpPr>
        <p:spPr>
          <a:xfrm>
            <a:off x="628650" y="-993775"/>
            <a:ext cx="7886700" cy="993775"/>
          </a:xfrm>
          <a:prstGeom prst="rect">
            <a:avLst/>
          </a:prstGeom>
        </p:spPr>
        <p:txBody>
          <a:bodyPr anchor="b"/>
          <a:lstStyle/>
          <a:p>
            <a:r>
              <a:rPr lang="en-US" dirty="0"/>
              <a:t>Further reading</a:t>
            </a:r>
          </a:p>
        </p:txBody>
      </p:sp>
      <p:sp>
        <p:nvSpPr>
          <p:cNvPr id="4" name="Rectangle 3">
            <a:extLst>
              <a:ext uri="{FF2B5EF4-FFF2-40B4-BE49-F238E27FC236}">
                <a16:creationId xmlns:a16="http://schemas.microsoft.com/office/drawing/2014/main" id="{62ABCDB8-C759-FAAB-DF19-5316CE094197}"/>
              </a:ext>
            </a:extLst>
          </p:cNvPr>
          <p:cNvSpPr/>
          <p:nvPr/>
        </p:nvSpPr>
        <p:spPr>
          <a:xfrm>
            <a:off x="3411021" y="1238270"/>
            <a:ext cx="5459848" cy="35010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endParaRPr lang="en-US">
              <a:solidFill>
                <a:schemeClr val="tx1"/>
              </a:solidFill>
            </a:endParaRPr>
          </a:p>
          <a:p>
            <a:r>
              <a:rPr lang="en-US" sz="1800" b="1">
                <a:solidFill>
                  <a:srgbClr val="1B3D75"/>
                </a:solidFill>
              </a:rPr>
              <a:t>Further reading</a:t>
            </a:r>
          </a:p>
          <a:p>
            <a:pPr marL="317500"/>
            <a:endParaRPr lang="en-GB">
              <a:solidFill>
                <a:schemeClr val="tx1"/>
              </a:solidFill>
            </a:endParaRPr>
          </a:p>
          <a:p>
            <a:pPr marL="317500"/>
            <a:r>
              <a:rPr lang="en-GB">
                <a:solidFill>
                  <a:schemeClr val="tx1"/>
                </a:solidFill>
              </a:rPr>
              <a:t>You can read the SHARE Collaborative’s invited commentary on </a:t>
            </a:r>
            <a:r>
              <a:rPr lang="en-GB">
                <a:solidFill>
                  <a:schemeClr val="tx1"/>
                </a:solidFill>
                <a:hlinkClick r:id="rId3"/>
              </a:rPr>
              <a:t>lessons learned from the ILANA study in Trials</a:t>
            </a:r>
            <a:r>
              <a:rPr lang="en-GB">
                <a:solidFill>
                  <a:schemeClr val="tx1"/>
                </a:solidFill>
              </a:rPr>
              <a:t>.</a:t>
            </a:r>
          </a:p>
          <a:p>
            <a:pPr marL="317500"/>
            <a:endParaRPr lang="en-GB">
              <a:solidFill>
                <a:schemeClr val="tx1"/>
              </a:solidFill>
            </a:endParaRPr>
          </a:p>
          <a:p>
            <a:pPr marL="317500"/>
            <a:r>
              <a:rPr lang="en-GB">
                <a:solidFill>
                  <a:schemeClr val="tx1"/>
                </a:solidFill>
              </a:rPr>
              <a:t>The team also have resources on equitable and inclusive trial design on their website: </a:t>
            </a:r>
            <a:r>
              <a:rPr lang="en-GB">
                <a:solidFill>
                  <a:schemeClr val="tx1"/>
                </a:solidFill>
                <a:hlinkClick r:id="rId4"/>
              </a:rPr>
              <a:t>shareresearch.org.uk/resources/</a:t>
            </a:r>
            <a:r>
              <a:rPr lang="en-GB">
                <a:solidFill>
                  <a:schemeClr val="tx1"/>
                </a:solidFill>
              </a:rPr>
              <a:t>, including:  </a:t>
            </a:r>
          </a:p>
          <a:p>
            <a:pPr marL="317500"/>
            <a:endParaRPr lang="en-GB">
              <a:solidFill>
                <a:schemeClr val="tx1"/>
              </a:solidFill>
            </a:endParaRPr>
          </a:p>
          <a:p>
            <a:pPr marL="603250" indent="-157163">
              <a:buFont typeface="Arial" panose="020B0604020202020204" pitchFamily="34" charset="0"/>
              <a:buChar char="•"/>
            </a:pPr>
            <a:r>
              <a:rPr lang="en-GB">
                <a:solidFill>
                  <a:schemeClr val="tx1"/>
                </a:solidFill>
                <a:hlinkClick r:id="rId5"/>
              </a:rPr>
              <a:t>Guiding principles for public involvement in SHARE health research </a:t>
            </a:r>
            <a:endParaRPr lang="en-GB">
              <a:solidFill>
                <a:schemeClr val="tx1"/>
              </a:solidFill>
            </a:endParaRPr>
          </a:p>
          <a:p>
            <a:pPr marL="603250" indent="-157163">
              <a:buFont typeface="Arial" panose="020B0604020202020204" pitchFamily="34" charset="0"/>
              <a:buChar char="•"/>
            </a:pPr>
            <a:endParaRPr lang="en-GB">
              <a:solidFill>
                <a:schemeClr val="tx1"/>
              </a:solidFill>
              <a:hlinkClick r:id="rId6"/>
            </a:endParaRPr>
          </a:p>
          <a:p>
            <a:pPr marL="603250" indent="-157163">
              <a:buFont typeface="Arial" panose="020B0604020202020204" pitchFamily="34" charset="0"/>
              <a:buChar char="•"/>
            </a:pPr>
            <a:r>
              <a:rPr lang="en-GB">
                <a:solidFill>
                  <a:schemeClr val="tx1"/>
                </a:solidFill>
                <a:hlinkClick r:id="rId6"/>
              </a:rPr>
              <a:t>Principles and guidelines for authorship </a:t>
            </a:r>
            <a:endParaRPr lang="en-GB">
              <a:solidFill>
                <a:schemeClr val="tx1"/>
              </a:solidFill>
            </a:endParaRPr>
          </a:p>
          <a:p>
            <a:pPr marL="603250" indent="-157163">
              <a:buFont typeface="Arial" panose="020B0604020202020204" pitchFamily="34" charset="0"/>
              <a:buChar char="•"/>
            </a:pPr>
            <a:endParaRPr lang="en-GB">
              <a:solidFill>
                <a:schemeClr val="tx1"/>
              </a:solidFill>
            </a:endParaRPr>
          </a:p>
          <a:p>
            <a:pPr marL="603250" indent="-157163">
              <a:buFont typeface="Arial" panose="020B0604020202020204" pitchFamily="34" charset="0"/>
              <a:buChar char="•"/>
            </a:pPr>
            <a:endParaRPr lang="en-GB">
              <a:solidFill>
                <a:schemeClr val="tx1"/>
              </a:solidFill>
            </a:endParaRPr>
          </a:p>
        </p:txBody>
      </p:sp>
    </p:spTree>
    <p:extLst>
      <p:ext uri="{BB962C8B-B14F-4D97-AF65-F5344CB8AC3E}">
        <p14:creationId xmlns:p14="http://schemas.microsoft.com/office/powerpoint/2010/main" val="21973744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854AB-2AA7-23CE-EA38-F8598A81E9D4}"/>
              </a:ext>
            </a:extLst>
          </p:cNvPr>
          <p:cNvSpPr>
            <a:spLocks noGrp="1"/>
          </p:cNvSpPr>
          <p:nvPr>
            <p:ph type="title" idx="4294967295"/>
          </p:nvPr>
        </p:nvSpPr>
        <p:spPr>
          <a:xfrm>
            <a:off x="628650" y="-993775"/>
            <a:ext cx="7886700" cy="993775"/>
          </a:xfrm>
          <a:prstGeom prst="rect">
            <a:avLst/>
          </a:prstGeom>
        </p:spPr>
        <p:txBody>
          <a:bodyPr anchor="b"/>
          <a:lstStyle/>
          <a:p>
            <a:r>
              <a:rPr lang="en-US"/>
              <a:t>End slide</a:t>
            </a:r>
          </a:p>
        </p:txBody>
      </p:sp>
    </p:spTree>
    <p:extLst>
      <p:ext uri="{BB962C8B-B14F-4D97-AF65-F5344CB8AC3E}">
        <p14:creationId xmlns:p14="http://schemas.microsoft.com/office/powerpoint/2010/main" val="3080253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71C8800-B8A8-D778-4BA0-0CDCAA7A2A27}"/>
              </a:ext>
            </a:extLst>
          </p:cNvPr>
          <p:cNvSpPr txBox="1">
            <a:spLocks noGrp="1"/>
          </p:cNvSpPr>
          <p:nvPr>
            <p:ph type="title" idx="4294967295"/>
          </p:nvPr>
        </p:nvSpPr>
        <p:spPr>
          <a:xfrm>
            <a:off x="3411020" y="795967"/>
            <a:ext cx="5732980"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bg1"/>
                </a:solidFill>
                <a:effectLst/>
                <a:uLnTx/>
                <a:uFillTx/>
                <a:latin typeface="Source Sans Pro" panose="020B0503030403020204" pitchFamily="34" charset="0"/>
                <a:ea typeface="+mn-ea"/>
                <a:cs typeface="+mn-cs"/>
              </a:rPr>
              <a:t>Steps to make your research more equitable </a:t>
            </a:r>
            <a:endParaRPr kumimoji="0" lang="en-US" sz="2000" b="1" i="0" u="none" strike="noStrike" kern="1200" cap="none" spc="0" normalizeH="0" baseline="0" noProof="0" dirty="0">
              <a:ln>
                <a:noFill/>
              </a:ln>
              <a:solidFill>
                <a:schemeClr val="bg1"/>
              </a:solidFill>
              <a:effectLst/>
              <a:uLnTx/>
              <a:uFillTx/>
              <a:latin typeface="+mn-lt"/>
              <a:ea typeface="+mn-ea"/>
              <a:cs typeface="+mn-cs"/>
            </a:endParaRPr>
          </a:p>
        </p:txBody>
      </p:sp>
      <p:sp>
        <p:nvSpPr>
          <p:cNvPr id="10" name="TextBox 9">
            <a:extLst>
              <a:ext uri="{FF2B5EF4-FFF2-40B4-BE49-F238E27FC236}">
                <a16:creationId xmlns:a16="http://schemas.microsoft.com/office/drawing/2014/main" id="{BE38C620-8F71-8A80-6A3B-38F224235814}"/>
              </a:ext>
            </a:extLst>
          </p:cNvPr>
          <p:cNvSpPr txBox="1"/>
          <p:nvPr/>
        </p:nvSpPr>
        <p:spPr>
          <a:xfrm>
            <a:off x="3991510" y="1686853"/>
            <a:ext cx="4572000" cy="2793072"/>
          </a:xfrm>
          <a:prstGeom prst="rect">
            <a:avLst/>
          </a:prstGeom>
          <a:noFill/>
        </p:spPr>
        <p:txBody>
          <a:bodyPr wrap="square">
            <a:spAutoFit/>
          </a:bodyPr>
          <a:lstStyle/>
          <a:p>
            <a:pPr algn="ctr"/>
            <a:r>
              <a:rPr lang="en-US">
                <a:solidFill>
                  <a:schemeClr val="tx1"/>
                </a:solidFill>
              </a:rPr>
              <a:t>The importance of carrying out inclusive clinical research and trials is well-known, but it can be difficult to ensure those who take part represent the incredible diversity of our global population.  </a:t>
            </a:r>
          </a:p>
          <a:p>
            <a:pPr algn="ctr"/>
            <a:endParaRPr lang="en-US">
              <a:solidFill>
                <a:schemeClr val="tx1"/>
              </a:solidFill>
            </a:endParaRPr>
          </a:p>
          <a:p>
            <a:pPr algn="ctr"/>
            <a:r>
              <a:rPr lang="en-US">
                <a:solidFill>
                  <a:schemeClr val="tx1"/>
                </a:solidFill>
              </a:rPr>
              <a:t>To help change this, and in turn, to better tackle health inequalities, Queen Mary University of London’s SHARE Collaborative has developed methods to ensure clinical research is inclusive and that its findings benefit everyone. </a:t>
            </a:r>
          </a:p>
          <a:p>
            <a:pPr algn="ctr"/>
            <a:endParaRPr lang="en-US">
              <a:solidFill>
                <a:schemeClr val="tx1"/>
              </a:solidFill>
            </a:endParaRPr>
          </a:p>
          <a:p>
            <a:pPr algn="ctr"/>
            <a:r>
              <a:rPr lang="en-US">
                <a:solidFill>
                  <a:schemeClr val="accent2"/>
                </a:solidFill>
              </a:rPr>
              <a:t>&lt;&lt; Explore each step </a:t>
            </a:r>
          </a:p>
          <a:p>
            <a:pPr algn="ctr"/>
            <a:r>
              <a:rPr lang="en-US">
                <a:solidFill>
                  <a:schemeClr val="accent2"/>
                </a:solidFill>
              </a:rPr>
              <a:t>[view in presentation mode for an interactive guide]</a:t>
            </a:r>
          </a:p>
          <a:p>
            <a:pPr algn="ctr"/>
            <a:endParaRPr lang="en-US">
              <a:solidFill>
                <a:schemeClr val="tx1"/>
              </a:solidFill>
            </a:endParaRPr>
          </a:p>
        </p:txBody>
      </p:sp>
    </p:spTree>
    <p:extLst>
      <p:ext uri="{BB962C8B-B14F-4D97-AF65-F5344CB8AC3E}">
        <p14:creationId xmlns:p14="http://schemas.microsoft.com/office/powerpoint/2010/main" val="29630259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F259A-BC3B-3B63-2EF6-41D8B751768D}"/>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80F6D9D4-6AFB-B968-E0F3-6C70EEC2BD61}"/>
              </a:ext>
              <a:ext uri="{C183D7F6-B498-43B3-948B-1728B52AA6E4}">
                <adec:decorative xmlns:adec="http://schemas.microsoft.com/office/drawing/2017/decorative" val="1"/>
              </a:ext>
            </a:extLst>
          </p:cNvPr>
          <p:cNvSpPr/>
          <p:nvPr/>
        </p:nvSpPr>
        <p:spPr>
          <a:xfrm>
            <a:off x="0" y="1372052"/>
            <a:ext cx="3411020" cy="468000"/>
          </a:xfrm>
          <a:prstGeom prst="rect">
            <a:avLst/>
          </a:prstGeom>
          <a:solidFill>
            <a:schemeClr val="bg1">
              <a:lumMod val="95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B6C3C6A7-592F-7268-C7CD-B1E1BDD76771}"/>
              </a:ext>
              <a:ext uri="{C183D7F6-B498-43B3-948B-1728B52AA6E4}">
                <adec:decorative xmlns:adec="http://schemas.microsoft.com/office/drawing/2017/decorative" val="1"/>
              </a:ext>
            </a:extLst>
          </p:cNvPr>
          <p:cNvSpPr txBox="1"/>
          <p:nvPr/>
        </p:nvSpPr>
        <p:spPr>
          <a:xfrm>
            <a:off x="3411020" y="795967"/>
            <a:ext cx="5732980" cy="400110"/>
          </a:xfrm>
          <a:prstGeom prst="rect">
            <a:avLst/>
          </a:prstGeom>
          <a:noFill/>
        </p:spPr>
        <p:txBody>
          <a:bodyPr wrap="square">
            <a:spAutoFit/>
          </a:bodyPr>
          <a:lstStyle/>
          <a:p>
            <a:r>
              <a:rPr lang="en-US" sz="2000" b="1">
                <a:solidFill>
                  <a:schemeClr val="bg1"/>
                </a:solidFill>
                <a:latin typeface="Source Sans Pro" panose="020B0503030403020204" pitchFamily="34" charset="0"/>
              </a:rPr>
              <a:t>Steps to make your research more equitable </a:t>
            </a:r>
            <a:endParaRPr lang="en-US" sz="2000" b="1">
              <a:solidFill>
                <a:schemeClr val="bg1"/>
              </a:solidFill>
            </a:endParaRPr>
          </a:p>
        </p:txBody>
      </p:sp>
      <p:sp>
        <p:nvSpPr>
          <p:cNvPr id="2" name="Title 1">
            <a:extLst>
              <a:ext uri="{FF2B5EF4-FFF2-40B4-BE49-F238E27FC236}">
                <a16:creationId xmlns:a16="http://schemas.microsoft.com/office/drawing/2014/main" id="{FD6D493C-9CF7-8236-702F-A82F3CCFE78C}"/>
              </a:ext>
            </a:extLst>
          </p:cNvPr>
          <p:cNvSpPr>
            <a:spLocks noGrp="1"/>
          </p:cNvSpPr>
          <p:nvPr>
            <p:ph type="title" idx="4294967295"/>
          </p:nvPr>
        </p:nvSpPr>
        <p:spPr>
          <a:xfrm>
            <a:off x="628650" y="-993775"/>
            <a:ext cx="7886700" cy="993775"/>
          </a:xfrm>
          <a:prstGeom prst="rect">
            <a:avLst/>
          </a:prstGeom>
        </p:spPr>
        <p:txBody>
          <a:bodyPr anchor="b"/>
          <a:lstStyle/>
          <a:p>
            <a:pPr marL="342900" indent="-342900"/>
            <a:r>
              <a:rPr lang="en-US" sz="3600" b="1" dirty="0">
                <a:solidFill>
                  <a:srgbClr val="1B3D75"/>
                </a:solidFill>
              </a:rPr>
              <a:t>Increase representation and diversity in your research teams</a:t>
            </a:r>
          </a:p>
        </p:txBody>
      </p:sp>
      <p:sp>
        <p:nvSpPr>
          <p:cNvPr id="4" name="Rectangle 3">
            <a:extLst>
              <a:ext uri="{FF2B5EF4-FFF2-40B4-BE49-F238E27FC236}">
                <a16:creationId xmlns:a16="http://schemas.microsoft.com/office/drawing/2014/main" id="{D80742D4-FD33-958E-0726-9AB2560CDCA6}"/>
              </a:ext>
            </a:extLst>
          </p:cNvPr>
          <p:cNvSpPr/>
          <p:nvPr/>
        </p:nvSpPr>
        <p:spPr>
          <a:xfrm>
            <a:off x="3411020" y="1238269"/>
            <a:ext cx="5471723" cy="35010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ndParaRPr>
          </a:p>
          <a:p>
            <a:pPr marL="342900" indent="-342900">
              <a:buAutoNum type="arabicPeriod"/>
            </a:pPr>
            <a:r>
              <a:rPr lang="en-US" sz="1800" b="1" dirty="0">
                <a:solidFill>
                  <a:srgbClr val="1B3D75"/>
                </a:solidFill>
              </a:rPr>
              <a:t>Increase representation and diversity in your research teams</a:t>
            </a:r>
          </a:p>
          <a:p>
            <a:endParaRPr lang="en-US" dirty="0">
              <a:solidFill>
                <a:schemeClr val="tx1"/>
              </a:solidFill>
            </a:endParaRPr>
          </a:p>
          <a:p>
            <a:pPr marL="317500"/>
            <a:r>
              <a:rPr lang="en-US" dirty="0">
                <a:solidFill>
                  <a:schemeClr val="tx1"/>
                </a:solidFill>
              </a:rPr>
              <a:t>Our research team includes LGBTQ+, neurodivergent and disabled researchers, as well as researchers from racially </a:t>
            </a:r>
            <a:r>
              <a:rPr lang="en-US" dirty="0" err="1">
                <a:solidFill>
                  <a:schemeClr val="tx1"/>
                </a:solidFill>
              </a:rPr>
              <a:t>minoritised</a:t>
            </a:r>
            <a:r>
              <a:rPr lang="en-US" dirty="0">
                <a:solidFill>
                  <a:schemeClr val="tx1"/>
                </a:solidFill>
              </a:rPr>
              <a:t> backgrounds, some of whom have lived experience of the health conditions that we study and the majority of whom are female. </a:t>
            </a:r>
          </a:p>
          <a:p>
            <a:pPr marL="317500"/>
            <a:endParaRPr lang="en-US" dirty="0">
              <a:solidFill>
                <a:schemeClr val="tx1"/>
              </a:solidFill>
            </a:endParaRPr>
          </a:p>
          <a:p>
            <a:pPr marL="317500"/>
            <a:r>
              <a:rPr lang="en-US" dirty="0">
                <a:solidFill>
                  <a:schemeClr val="tx1"/>
                </a:solidFill>
              </a:rPr>
              <a:t>Having these differing perspectives is crucial to ensure we reflect the people that we serve. Study teams should continually reflect on their identities and positionalities, and how these influence power dynamics and whose voices are heard within the research process.</a:t>
            </a:r>
            <a:r>
              <a:rPr lang="en-GB" dirty="0">
                <a:solidFill>
                  <a:schemeClr val="tx1"/>
                </a:solidFill>
              </a:rPr>
              <a:t> </a:t>
            </a:r>
          </a:p>
        </p:txBody>
      </p:sp>
    </p:spTree>
    <p:extLst>
      <p:ext uri="{BB962C8B-B14F-4D97-AF65-F5344CB8AC3E}">
        <p14:creationId xmlns:p14="http://schemas.microsoft.com/office/powerpoint/2010/main" val="16544118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D268A-3660-AFE3-C0FB-C367D5A5B2B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A48B5CF-4287-0FB1-BF22-B03861CBC306}"/>
              </a:ext>
              <a:ext uri="{C183D7F6-B498-43B3-948B-1728B52AA6E4}">
                <adec:decorative xmlns:adec="http://schemas.microsoft.com/office/drawing/2017/decorative" val="1"/>
              </a:ext>
            </a:extLst>
          </p:cNvPr>
          <p:cNvSpPr/>
          <p:nvPr/>
        </p:nvSpPr>
        <p:spPr>
          <a:xfrm>
            <a:off x="0" y="1824338"/>
            <a:ext cx="3411020" cy="468000"/>
          </a:xfrm>
          <a:prstGeom prst="rect">
            <a:avLst/>
          </a:prstGeom>
          <a:solidFill>
            <a:schemeClr val="bg1">
              <a:lumMod val="95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52B3569-35EE-FB00-7414-53313C5DC401}"/>
              </a:ext>
              <a:ext uri="{C183D7F6-B498-43B3-948B-1728B52AA6E4}">
                <adec:decorative xmlns:adec="http://schemas.microsoft.com/office/drawing/2017/decorative" val="1"/>
              </a:ext>
            </a:extLst>
          </p:cNvPr>
          <p:cNvSpPr txBox="1"/>
          <p:nvPr/>
        </p:nvSpPr>
        <p:spPr>
          <a:xfrm>
            <a:off x="3411020" y="795967"/>
            <a:ext cx="5732980" cy="400110"/>
          </a:xfrm>
          <a:prstGeom prst="rect">
            <a:avLst/>
          </a:prstGeom>
          <a:noFill/>
        </p:spPr>
        <p:txBody>
          <a:bodyPr wrap="square">
            <a:spAutoFit/>
          </a:bodyPr>
          <a:lstStyle/>
          <a:p>
            <a:r>
              <a:rPr lang="en-US" sz="2000" b="1">
                <a:solidFill>
                  <a:schemeClr val="bg1"/>
                </a:solidFill>
                <a:latin typeface="Source Sans Pro" panose="020B0503030403020204" pitchFamily="34" charset="0"/>
              </a:rPr>
              <a:t>Steps to make your research more equitable </a:t>
            </a:r>
            <a:endParaRPr lang="en-US" sz="2000" b="1">
              <a:solidFill>
                <a:schemeClr val="bg1"/>
              </a:solidFill>
            </a:endParaRPr>
          </a:p>
        </p:txBody>
      </p:sp>
      <p:sp>
        <p:nvSpPr>
          <p:cNvPr id="3" name="Title 2">
            <a:extLst>
              <a:ext uri="{FF2B5EF4-FFF2-40B4-BE49-F238E27FC236}">
                <a16:creationId xmlns:a16="http://schemas.microsoft.com/office/drawing/2014/main" id="{DACA9D21-0058-E208-EC9D-EC6D53D2E889}"/>
              </a:ext>
            </a:extLst>
          </p:cNvPr>
          <p:cNvSpPr>
            <a:spLocks noGrp="1"/>
          </p:cNvSpPr>
          <p:nvPr>
            <p:ph type="title" idx="4294967295"/>
          </p:nvPr>
        </p:nvSpPr>
        <p:spPr>
          <a:xfrm>
            <a:off x="628650" y="-993775"/>
            <a:ext cx="7886700" cy="993775"/>
          </a:xfrm>
          <a:prstGeom prst="rect">
            <a:avLst/>
          </a:prstGeom>
        </p:spPr>
        <p:txBody>
          <a:bodyPr anchor="b"/>
          <a:lstStyle/>
          <a:p>
            <a:pPr marL="342900" indent="-342900"/>
            <a:r>
              <a:rPr lang="en-US" sz="3600" b="1" dirty="0">
                <a:solidFill>
                  <a:srgbClr val="1B3D75"/>
                </a:solidFill>
              </a:rPr>
              <a:t>Determine who is affected by the condition you’re researching</a:t>
            </a:r>
          </a:p>
        </p:txBody>
      </p:sp>
      <p:sp>
        <p:nvSpPr>
          <p:cNvPr id="4" name="Rectangle 3">
            <a:extLst>
              <a:ext uri="{FF2B5EF4-FFF2-40B4-BE49-F238E27FC236}">
                <a16:creationId xmlns:a16="http://schemas.microsoft.com/office/drawing/2014/main" id="{6F668902-2DCF-D411-F111-47BA2F6EFAF8}"/>
              </a:ext>
            </a:extLst>
          </p:cNvPr>
          <p:cNvSpPr/>
          <p:nvPr/>
        </p:nvSpPr>
        <p:spPr>
          <a:xfrm>
            <a:off x="3411021" y="1238270"/>
            <a:ext cx="5447972" cy="35010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ndParaRPr>
          </a:p>
          <a:p>
            <a:pPr marL="342900" indent="-342900">
              <a:buFont typeface="+mj-lt"/>
              <a:buAutoNum type="arabicPeriod" startAt="2"/>
            </a:pPr>
            <a:r>
              <a:rPr lang="en-US" sz="1800" b="1" dirty="0">
                <a:solidFill>
                  <a:srgbClr val="1B3D75"/>
                </a:solidFill>
              </a:rPr>
              <a:t>Determine who is affected by the condition you’re researching</a:t>
            </a:r>
          </a:p>
          <a:p>
            <a:endParaRPr lang="en-US" dirty="0">
              <a:solidFill>
                <a:schemeClr val="tx1"/>
              </a:solidFill>
            </a:endParaRPr>
          </a:p>
          <a:p>
            <a:pPr marL="317500"/>
            <a:r>
              <a:rPr lang="en-GB" dirty="0">
                <a:solidFill>
                  <a:schemeClr val="tx1"/>
                </a:solidFill>
              </a:rPr>
              <a:t>Identify who is being excluded from current research into the condition and to what extent. </a:t>
            </a:r>
          </a:p>
          <a:p>
            <a:pPr marL="317500"/>
            <a:endParaRPr lang="en-GB" dirty="0">
              <a:solidFill>
                <a:schemeClr val="tx1"/>
              </a:solidFill>
            </a:endParaRPr>
          </a:p>
          <a:p>
            <a:pPr marL="317500"/>
            <a:r>
              <a:rPr lang="en-GB" dirty="0">
                <a:solidFill>
                  <a:schemeClr val="tx1"/>
                </a:solidFill>
              </a:rPr>
              <a:t>Before carrying out your clinical research, evaluate what other work has been done in this area, specifically in relation to inclusion and representation and considering how sociodemographic factors might lead to differences in outcomes. </a:t>
            </a:r>
          </a:p>
          <a:p>
            <a:pPr marL="317500"/>
            <a:endParaRPr lang="en-GB" dirty="0">
              <a:solidFill>
                <a:schemeClr val="tx1"/>
              </a:solidFill>
            </a:endParaRPr>
          </a:p>
        </p:txBody>
      </p:sp>
    </p:spTree>
    <p:extLst>
      <p:ext uri="{BB962C8B-B14F-4D97-AF65-F5344CB8AC3E}">
        <p14:creationId xmlns:p14="http://schemas.microsoft.com/office/powerpoint/2010/main" val="4094704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AAF7D-0A56-92BD-D5D7-4D6870A7EA6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6356203-65AC-7822-6F51-3436FABBB519}"/>
              </a:ext>
              <a:ext uri="{C183D7F6-B498-43B3-948B-1728B52AA6E4}">
                <adec:decorative xmlns:adec="http://schemas.microsoft.com/office/drawing/2017/decorative" val="1"/>
              </a:ext>
            </a:extLst>
          </p:cNvPr>
          <p:cNvSpPr/>
          <p:nvPr/>
        </p:nvSpPr>
        <p:spPr>
          <a:xfrm>
            <a:off x="0" y="2266786"/>
            <a:ext cx="3411020" cy="468000"/>
          </a:xfrm>
          <a:prstGeom prst="rect">
            <a:avLst/>
          </a:prstGeom>
          <a:solidFill>
            <a:schemeClr val="bg1">
              <a:lumMod val="95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C47C604-6152-0FEB-1C5D-1E6F6FE7F5D2}"/>
              </a:ext>
              <a:ext uri="{C183D7F6-B498-43B3-948B-1728B52AA6E4}">
                <adec:decorative xmlns:adec="http://schemas.microsoft.com/office/drawing/2017/decorative" val="1"/>
              </a:ext>
            </a:extLst>
          </p:cNvPr>
          <p:cNvSpPr txBox="1"/>
          <p:nvPr/>
        </p:nvSpPr>
        <p:spPr>
          <a:xfrm>
            <a:off x="3411020" y="795967"/>
            <a:ext cx="5732980" cy="400110"/>
          </a:xfrm>
          <a:prstGeom prst="rect">
            <a:avLst/>
          </a:prstGeom>
          <a:noFill/>
        </p:spPr>
        <p:txBody>
          <a:bodyPr wrap="square">
            <a:spAutoFit/>
          </a:bodyPr>
          <a:lstStyle/>
          <a:p>
            <a:r>
              <a:rPr lang="en-US" sz="2000" b="1">
                <a:solidFill>
                  <a:schemeClr val="bg1"/>
                </a:solidFill>
                <a:latin typeface="Source Sans Pro" panose="020B0503030403020204" pitchFamily="34" charset="0"/>
              </a:rPr>
              <a:t>Steps to make your research more equitable </a:t>
            </a:r>
            <a:endParaRPr lang="en-US" sz="2000" b="1">
              <a:solidFill>
                <a:schemeClr val="bg1"/>
              </a:solidFill>
            </a:endParaRPr>
          </a:p>
        </p:txBody>
      </p:sp>
      <p:sp>
        <p:nvSpPr>
          <p:cNvPr id="3" name="Title 2">
            <a:extLst>
              <a:ext uri="{FF2B5EF4-FFF2-40B4-BE49-F238E27FC236}">
                <a16:creationId xmlns:a16="http://schemas.microsoft.com/office/drawing/2014/main" id="{7750A16A-29F2-65AF-53FE-7E1876A81702}"/>
              </a:ext>
            </a:extLst>
          </p:cNvPr>
          <p:cNvSpPr>
            <a:spLocks noGrp="1"/>
          </p:cNvSpPr>
          <p:nvPr>
            <p:ph type="title" idx="4294967295"/>
          </p:nvPr>
        </p:nvSpPr>
        <p:spPr>
          <a:xfrm>
            <a:off x="628650" y="-993775"/>
            <a:ext cx="7886700" cy="993775"/>
          </a:xfrm>
          <a:prstGeom prst="rect">
            <a:avLst/>
          </a:prstGeom>
        </p:spPr>
        <p:txBody>
          <a:bodyPr anchor="b"/>
          <a:lstStyle/>
          <a:p>
            <a:pPr marL="342900" indent="-342900"/>
            <a:r>
              <a:rPr lang="en-US" sz="3600" b="1" dirty="0">
                <a:solidFill>
                  <a:srgbClr val="1B3D75"/>
                </a:solidFill>
              </a:rPr>
              <a:t>Build capacity, sustainability, and accreditation with community partners</a:t>
            </a:r>
          </a:p>
        </p:txBody>
      </p:sp>
      <p:sp>
        <p:nvSpPr>
          <p:cNvPr id="4" name="Rectangle 3">
            <a:extLst>
              <a:ext uri="{FF2B5EF4-FFF2-40B4-BE49-F238E27FC236}">
                <a16:creationId xmlns:a16="http://schemas.microsoft.com/office/drawing/2014/main" id="{37AA45F8-44B5-ACC5-B597-E824282784D2}"/>
              </a:ext>
            </a:extLst>
          </p:cNvPr>
          <p:cNvSpPr/>
          <p:nvPr/>
        </p:nvSpPr>
        <p:spPr>
          <a:xfrm>
            <a:off x="3411021" y="1238268"/>
            <a:ext cx="5459848" cy="35010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nchorCtr="0"/>
          <a:lstStyle/>
          <a:p>
            <a:endParaRPr lang="en-US" dirty="0">
              <a:solidFill>
                <a:schemeClr val="tx1"/>
              </a:solidFill>
            </a:endParaRPr>
          </a:p>
          <a:p>
            <a:pPr marL="342900" indent="-342900">
              <a:buFont typeface="+mj-lt"/>
              <a:buAutoNum type="arabicPeriod" startAt="3"/>
            </a:pPr>
            <a:r>
              <a:rPr lang="en-US" sz="1800" b="1" dirty="0">
                <a:solidFill>
                  <a:srgbClr val="1B3D75"/>
                </a:solidFill>
              </a:rPr>
              <a:t>Build capacity, sustainability, and accreditation with community partners</a:t>
            </a:r>
          </a:p>
          <a:p>
            <a:endParaRPr lang="en-US" dirty="0">
              <a:solidFill>
                <a:schemeClr val="tx1"/>
              </a:solidFill>
            </a:endParaRPr>
          </a:p>
          <a:p>
            <a:pPr marL="317500"/>
            <a:r>
              <a:rPr lang="en-GB" dirty="0">
                <a:solidFill>
                  <a:schemeClr val="tx1"/>
                </a:solidFill>
              </a:rPr>
              <a:t>Our patient and public involvement and engagement (PPIE) involves a renumerated Community Advisory Board, which includes under-served groups with the worst outcomes and highest incidence of HIV (cis- women, transgender individuals, racially minoritised people and older men who have sex with men). </a:t>
            </a:r>
            <a:endParaRPr lang="en-GB" dirty="0">
              <a:solidFill>
                <a:schemeClr val="tx1"/>
              </a:solidFill>
              <a:ea typeface="Calibri"/>
              <a:cs typeface="Calibri"/>
            </a:endParaRPr>
          </a:p>
          <a:p>
            <a:pPr marL="317500"/>
            <a:endParaRPr lang="en-GB" dirty="0">
              <a:solidFill>
                <a:schemeClr val="tx1"/>
              </a:solidFill>
              <a:ea typeface="Calibri"/>
              <a:cs typeface="Calibri"/>
            </a:endParaRPr>
          </a:p>
          <a:p>
            <a:pPr marL="317500"/>
            <a:r>
              <a:rPr lang="en-GB" dirty="0">
                <a:solidFill>
                  <a:schemeClr val="tx1"/>
                </a:solidFill>
              </a:rPr>
              <a:t>The Board ensures that meaningful involvement from people with lived experience guides both our strategic direction and the research questions we pose and grants we apply for. For each study, we also have a study PPIE steering group with members who have lived experience specific to that research question to feed into every stage of that particular study. </a:t>
            </a:r>
            <a:endParaRPr lang="en-GB" dirty="0">
              <a:solidFill>
                <a:schemeClr val="tx1"/>
              </a:solidFill>
              <a:ea typeface="Calibri"/>
              <a:cs typeface="Calibri"/>
            </a:endParaRPr>
          </a:p>
          <a:p>
            <a:pPr marL="317500"/>
            <a:endParaRPr lang="en-GB" dirty="0">
              <a:solidFill>
                <a:schemeClr val="tx1"/>
              </a:solidFill>
            </a:endParaRPr>
          </a:p>
        </p:txBody>
      </p:sp>
    </p:spTree>
    <p:extLst>
      <p:ext uri="{BB962C8B-B14F-4D97-AF65-F5344CB8AC3E}">
        <p14:creationId xmlns:p14="http://schemas.microsoft.com/office/powerpoint/2010/main" val="3560767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B55C1-0D12-09DE-18FC-998EF08C827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1C5472C-997E-63B8-CB3F-BD65D8EA1036}"/>
              </a:ext>
              <a:ext uri="{C183D7F6-B498-43B3-948B-1728B52AA6E4}">
                <adec:decorative xmlns:adec="http://schemas.microsoft.com/office/drawing/2017/decorative" val="1"/>
              </a:ext>
            </a:extLst>
          </p:cNvPr>
          <p:cNvSpPr/>
          <p:nvPr/>
        </p:nvSpPr>
        <p:spPr>
          <a:xfrm>
            <a:off x="0" y="2738735"/>
            <a:ext cx="3411020" cy="468000"/>
          </a:xfrm>
          <a:prstGeom prst="rect">
            <a:avLst/>
          </a:prstGeom>
          <a:solidFill>
            <a:schemeClr val="bg1">
              <a:lumMod val="95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4B220EC-A1DB-6ED8-8476-6248A794965D}"/>
              </a:ext>
              <a:ext uri="{C183D7F6-B498-43B3-948B-1728B52AA6E4}">
                <adec:decorative xmlns:adec="http://schemas.microsoft.com/office/drawing/2017/decorative" val="1"/>
              </a:ext>
            </a:extLst>
          </p:cNvPr>
          <p:cNvSpPr txBox="1"/>
          <p:nvPr/>
        </p:nvSpPr>
        <p:spPr>
          <a:xfrm>
            <a:off x="3411020" y="795967"/>
            <a:ext cx="5732980" cy="400110"/>
          </a:xfrm>
          <a:prstGeom prst="rect">
            <a:avLst/>
          </a:prstGeom>
          <a:noFill/>
        </p:spPr>
        <p:txBody>
          <a:bodyPr wrap="square">
            <a:spAutoFit/>
          </a:bodyPr>
          <a:lstStyle/>
          <a:p>
            <a:r>
              <a:rPr lang="en-US" sz="2000" b="1">
                <a:solidFill>
                  <a:schemeClr val="bg1"/>
                </a:solidFill>
                <a:latin typeface="Source Sans Pro" panose="020B0503030403020204" pitchFamily="34" charset="0"/>
              </a:rPr>
              <a:t>Steps to make your research more equitable </a:t>
            </a:r>
            <a:endParaRPr lang="en-US" sz="2000" b="1">
              <a:solidFill>
                <a:schemeClr val="bg1"/>
              </a:solidFill>
            </a:endParaRPr>
          </a:p>
        </p:txBody>
      </p:sp>
      <p:sp>
        <p:nvSpPr>
          <p:cNvPr id="3" name="Title 2">
            <a:extLst>
              <a:ext uri="{FF2B5EF4-FFF2-40B4-BE49-F238E27FC236}">
                <a16:creationId xmlns:a16="http://schemas.microsoft.com/office/drawing/2014/main" id="{CC146C78-05F1-5829-699B-382EC4EEA963}"/>
              </a:ext>
            </a:extLst>
          </p:cNvPr>
          <p:cNvSpPr>
            <a:spLocks noGrp="1"/>
          </p:cNvSpPr>
          <p:nvPr>
            <p:ph type="title" idx="4294967295"/>
          </p:nvPr>
        </p:nvSpPr>
        <p:spPr>
          <a:xfrm>
            <a:off x="628650" y="-993775"/>
            <a:ext cx="7886700" cy="993775"/>
          </a:xfrm>
          <a:prstGeom prst="rect">
            <a:avLst/>
          </a:prstGeom>
        </p:spPr>
        <p:txBody>
          <a:bodyPr anchor="b"/>
          <a:lstStyle/>
          <a:p>
            <a:r>
              <a:rPr lang="en-US" sz="3600" b="1" dirty="0">
                <a:solidFill>
                  <a:srgbClr val="1B3D75"/>
                </a:solidFill>
              </a:rPr>
              <a:t>Make your public involvement meaningful from start to finish</a:t>
            </a:r>
            <a:br>
              <a:rPr lang="en-US" sz="3600" b="1" dirty="0">
                <a:solidFill>
                  <a:srgbClr val="1B3D75"/>
                </a:solidFill>
              </a:rPr>
            </a:br>
            <a:endParaRPr lang="en-US" dirty="0"/>
          </a:p>
        </p:txBody>
      </p:sp>
      <p:sp>
        <p:nvSpPr>
          <p:cNvPr id="4" name="Rectangle 3">
            <a:extLst>
              <a:ext uri="{FF2B5EF4-FFF2-40B4-BE49-F238E27FC236}">
                <a16:creationId xmlns:a16="http://schemas.microsoft.com/office/drawing/2014/main" id="{0F2ECEEE-5F53-FEC0-E9EC-858F1291EAFB}"/>
              </a:ext>
            </a:extLst>
          </p:cNvPr>
          <p:cNvSpPr/>
          <p:nvPr/>
        </p:nvSpPr>
        <p:spPr>
          <a:xfrm>
            <a:off x="3411021" y="1238269"/>
            <a:ext cx="5447972" cy="35010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ndParaRPr>
          </a:p>
          <a:p>
            <a:pPr marL="342900" indent="-342900">
              <a:buFont typeface="+mj-lt"/>
              <a:buAutoNum type="arabicPeriod" startAt="4"/>
            </a:pPr>
            <a:r>
              <a:rPr lang="en-US" sz="1800" b="1" dirty="0">
                <a:solidFill>
                  <a:srgbClr val="1B3D75"/>
                </a:solidFill>
              </a:rPr>
              <a:t>Make your public involvement meaningful from start to finish</a:t>
            </a:r>
          </a:p>
          <a:p>
            <a:endParaRPr lang="en-US" dirty="0">
              <a:solidFill>
                <a:schemeClr val="tx1"/>
              </a:solidFill>
            </a:endParaRPr>
          </a:p>
          <a:p>
            <a:pPr marL="317500"/>
            <a:r>
              <a:rPr lang="en-GB" dirty="0">
                <a:solidFill>
                  <a:schemeClr val="tx1"/>
                </a:solidFill>
              </a:rPr>
              <a:t>Include people with lived experience of the health condition you’re investigating in your research and/or trial, and if possible, who have other positionalities too, whether they’re currently receiving treatment or not. </a:t>
            </a:r>
          </a:p>
          <a:p>
            <a:pPr marL="317500"/>
            <a:endParaRPr lang="en-GB" dirty="0">
              <a:solidFill>
                <a:schemeClr val="tx1"/>
              </a:solidFill>
            </a:endParaRPr>
          </a:p>
          <a:p>
            <a:pPr marL="317500"/>
            <a:r>
              <a:rPr lang="en-GB" dirty="0">
                <a:solidFill>
                  <a:schemeClr val="tx1"/>
                </a:solidFill>
              </a:rPr>
              <a:t>Also aim to include carers, those who use health and social care services and community organisations that represent service users in all stages of the research process. </a:t>
            </a:r>
          </a:p>
          <a:p>
            <a:pPr marL="317500"/>
            <a:endParaRPr lang="en-GB" dirty="0">
              <a:solidFill>
                <a:schemeClr val="tx1"/>
              </a:solidFill>
            </a:endParaRPr>
          </a:p>
          <a:p>
            <a:pPr marL="317500"/>
            <a:endParaRPr lang="en-GB" dirty="0">
              <a:solidFill>
                <a:schemeClr val="tx1"/>
              </a:solidFill>
            </a:endParaRPr>
          </a:p>
        </p:txBody>
      </p:sp>
    </p:spTree>
    <p:extLst>
      <p:ext uri="{BB962C8B-B14F-4D97-AF65-F5344CB8AC3E}">
        <p14:creationId xmlns:p14="http://schemas.microsoft.com/office/powerpoint/2010/main" val="16447561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5303F-F27E-C532-D758-55B0045D79D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FE9DB7B-134D-43B1-89AF-29DF7E19F446}"/>
              </a:ext>
              <a:ext uri="{C183D7F6-B498-43B3-948B-1728B52AA6E4}">
                <adec:decorative xmlns:adec="http://schemas.microsoft.com/office/drawing/2017/decorative" val="1"/>
              </a:ext>
            </a:extLst>
          </p:cNvPr>
          <p:cNvSpPr/>
          <p:nvPr/>
        </p:nvSpPr>
        <p:spPr>
          <a:xfrm>
            <a:off x="0" y="3191021"/>
            <a:ext cx="3411020" cy="468000"/>
          </a:xfrm>
          <a:prstGeom prst="rect">
            <a:avLst/>
          </a:prstGeom>
          <a:solidFill>
            <a:schemeClr val="bg1">
              <a:lumMod val="95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F5CFBE9-73DB-132A-7474-0256B17254D2}"/>
              </a:ext>
              <a:ext uri="{C183D7F6-B498-43B3-948B-1728B52AA6E4}">
                <adec:decorative xmlns:adec="http://schemas.microsoft.com/office/drawing/2017/decorative" val="1"/>
              </a:ext>
            </a:extLst>
          </p:cNvPr>
          <p:cNvSpPr txBox="1"/>
          <p:nvPr/>
        </p:nvSpPr>
        <p:spPr>
          <a:xfrm>
            <a:off x="3411020" y="795967"/>
            <a:ext cx="5732980" cy="400110"/>
          </a:xfrm>
          <a:prstGeom prst="rect">
            <a:avLst/>
          </a:prstGeom>
          <a:noFill/>
        </p:spPr>
        <p:txBody>
          <a:bodyPr wrap="square">
            <a:spAutoFit/>
          </a:bodyPr>
          <a:lstStyle/>
          <a:p>
            <a:r>
              <a:rPr lang="en-US" sz="2000" b="1">
                <a:solidFill>
                  <a:schemeClr val="bg1"/>
                </a:solidFill>
                <a:latin typeface="Source Sans Pro" panose="020B0503030403020204" pitchFamily="34" charset="0"/>
              </a:rPr>
              <a:t>Steps to make your research more equitable </a:t>
            </a:r>
            <a:endParaRPr lang="en-US" sz="2000" b="1">
              <a:solidFill>
                <a:schemeClr val="bg1"/>
              </a:solidFill>
            </a:endParaRPr>
          </a:p>
        </p:txBody>
      </p:sp>
      <p:sp>
        <p:nvSpPr>
          <p:cNvPr id="3" name="Title 2">
            <a:extLst>
              <a:ext uri="{FF2B5EF4-FFF2-40B4-BE49-F238E27FC236}">
                <a16:creationId xmlns:a16="http://schemas.microsoft.com/office/drawing/2014/main" id="{FE2CCEA0-2CD2-3D6C-EE7D-B400F66D709E}"/>
              </a:ext>
            </a:extLst>
          </p:cNvPr>
          <p:cNvSpPr>
            <a:spLocks noGrp="1"/>
          </p:cNvSpPr>
          <p:nvPr>
            <p:ph type="title" idx="4294967295"/>
          </p:nvPr>
        </p:nvSpPr>
        <p:spPr>
          <a:xfrm>
            <a:off x="628650" y="-993775"/>
            <a:ext cx="7886700" cy="993775"/>
          </a:xfrm>
          <a:prstGeom prst="rect">
            <a:avLst/>
          </a:prstGeom>
        </p:spPr>
        <p:txBody>
          <a:bodyPr anchor="b"/>
          <a:lstStyle/>
          <a:p>
            <a:pPr marL="342900" indent="-342900"/>
            <a:r>
              <a:rPr lang="en-US" sz="3600" b="1" dirty="0">
                <a:solidFill>
                  <a:srgbClr val="1B3D75"/>
                </a:solidFill>
              </a:rPr>
              <a:t>Embed inclusivity as a central element in the study design, not a ‘nice to have’ </a:t>
            </a:r>
          </a:p>
        </p:txBody>
      </p:sp>
      <p:sp>
        <p:nvSpPr>
          <p:cNvPr id="4" name="Rectangle 3">
            <a:extLst>
              <a:ext uri="{FF2B5EF4-FFF2-40B4-BE49-F238E27FC236}">
                <a16:creationId xmlns:a16="http://schemas.microsoft.com/office/drawing/2014/main" id="{8E099246-0636-657B-6A20-0C8B4DA78383}"/>
              </a:ext>
            </a:extLst>
          </p:cNvPr>
          <p:cNvSpPr/>
          <p:nvPr/>
        </p:nvSpPr>
        <p:spPr>
          <a:xfrm>
            <a:off x="3411021" y="1238271"/>
            <a:ext cx="5459848" cy="35010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ndParaRPr>
          </a:p>
          <a:p>
            <a:pPr marL="342900" indent="-342900">
              <a:buFont typeface="+mj-lt"/>
              <a:buAutoNum type="arabicPeriod" startAt="5"/>
            </a:pPr>
            <a:r>
              <a:rPr lang="en-US" sz="1800" b="1" dirty="0">
                <a:solidFill>
                  <a:srgbClr val="1B3D75"/>
                </a:solidFill>
              </a:rPr>
              <a:t>Embed inclusivity as a central element in the study design, not a ‘nice to have’ </a:t>
            </a:r>
          </a:p>
          <a:p>
            <a:endParaRPr lang="en-US" dirty="0">
              <a:solidFill>
                <a:schemeClr val="tx1"/>
              </a:solidFill>
            </a:endParaRPr>
          </a:p>
          <a:p>
            <a:pPr marL="317500"/>
            <a:r>
              <a:rPr lang="en-GB" dirty="0">
                <a:solidFill>
                  <a:schemeClr val="tx1"/>
                </a:solidFill>
              </a:rPr>
              <a:t>Recruitment methods and targets, eligibility criteria, study materials and processes should be designed to explicitly include and support the involvement of underserved groups and to promote equitable recruitment and retention. </a:t>
            </a:r>
          </a:p>
          <a:p>
            <a:pPr marL="317500"/>
            <a:endParaRPr lang="en-GB" dirty="0">
              <a:solidFill>
                <a:schemeClr val="tx1"/>
              </a:solidFill>
            </a:endParaRPr>
          </a:p>
          <a:p>
            <a:pPr marL="317500"/>
            <a:r>
              <a:rPr lang="en-GB" dirty="0">
                <a:solidFill>
                  <a:schemeClr val="tx1"/>
                </a:solidFill>
              </a:rPr>
              <a:t>Be ready to ask – and answer through your study design – questions like ‘what formats and languages should materials be available in?’; can the costs of travel and childcare be reimbursed?’; ‘where are we recruiting participants from?’ and more. </a:t>
            </a:r>
          </a:p>
          <a:p>
            <a:pPr marL="317500"/>
            <a:endParaRPr lang="en-GB" dirty="0">
              <a:solidFill>
                <a:schemeClr val="tx1"/>
              </a:solidFill>
            </a:endParaRPr>
          </a:p>
          <a:p>
            <a:pPr marL="317500"/>
            <a:endParaRPr lang="en-GB" dirty="0">
              <a:solidFill>
                <a:schemeClr val="tx1"/>
              </a:solidFill>
            </a:endParaRPr>
          </a:p>
          <a:p>
            <a:pPr marL="317500"/>
            <a:endParaRPr lang="en-GB" dirty="0">
              <a:solidFill>
                <a:schemeClr val="tx1"/>
              </a:solidFill>
            </a:endParaRPr>
          </a:p>
          <a:p>
            <a:pPr marL="317500"/>
            <a:endParaRPr lang="en-GB" dirty="0">
              <a:solidFill>
                <a:schemeClr val="tx1"/>
              </a:solidFill>
            </a:endParaRPr>
          </a:p>
        </p:txBody>
      </p:sp>
    </p:spTree>
    <p:extLst>
      <p:ext uri="{BB962C8B-B14F-4D97-AF65-F5344CB8AC3E}">
        <p14:creationId xmlns:p14="http://schemas.microsoft.com/office/powerpoint/2010/main" val="11000401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19ED5-1B43-20B9-CDA0-EB16A022DD3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8849B20-9AAB-0831-20E5-5013BEE21225}"/>
              </a:ext>
              <a:ext uri="{C183D7F6-B498-43B3-948B-1728B52AA6E4}">
                <adec:decorative xmlns:adec="http://schemas.microsoft.com/office/drawing/2017/decorative" val="1"/>
              </a:ext>
            </a:extLst>
          </p:cNvPr>
          <p:cNvSpPr/>
          <p:nvPr/>
        </p:nvSpPr>
        <p:spPr>
          <a:xfrm>
            <a:off x="0" y="3653132"/>
            <a:ext cx="3411020" cy="468000"/>
          </a:xfrm>
          <a:prstGeom prst="rect">
            <a:avLst/>
          </a:prstGeom>
          <a:solidFill>
            <a:schemeClr val="bg1">
              <a:lumMod val="95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ED54B68-440D-FA7D-EB27-542D3D7872C0}"/>
              </a:ext>
              <a:ext uri="{C183D7F6-B498-43B3-948B-1728B52AA6E4}">
                <adec:decorative xmlns:adec="http://schemas.microsoft.com/office/drawing/2017/decorative" val="1"/>
              </a:ext>
            </a:extLst>
          </p:cNvPr>
          <p:cNvSpPr txBox="1"/>
          <p:nvPr/>
        </p:nvSpPr>
        <p:spPr>
          <a:xfrm>
            <a:off x="3411020" y="795967"/>
            <a:ext cx="5732980" cy="400110"/>
          </a:xfrm>
          <a:prstGeom prst="rect">
            <a:avLst/>
          </a:prstGeom>
          <a:noFill/>
        </p:spPr>
        <p:txBody>
          <a:bodyPr wrap="square">
            <a:spAutoFit/>
          </a:bodyPr>
          <a:lstStyle/>
          <a:p>
            <a:r>
              <a:rPr lang="en-US" sz="2000" b="1">
                <a:solidFill>
                  <a:schemeClr val="bg1"/>
                </a:solidFill>
                <a:latin typeface="Source Sans Pro" panose="020B0503030403020204" pitchFamily="34" charset="0"/>
              </a:rPr>
              <a:t>Steps to make your research more equitable </a:t>
            </a:r>
            <a:endParaRPr lang="en-US" sz="2000" b="1">
              <a:solidFill>
                <a:schemeClr val="bg1"/>
              </a:solidFill>
            </a:endParaRPr>
          </a:p>
        </p:txBody>
      </p:sp>
      <p:sp>
        <p:nvSpPr>
          <p:cNvPr id="3" name="Title 2">
            <a:extLst>
              <a:ext uri="{FF2B5EF4-FFF2-40B4-BE49-F238E27FC236}">
                <a16:creationId xmlns:a16="http://schemas.microsoft.com/office/drawing/2014/main" id="{1A255A22-7968-1257-02E6-EB9C37B63C2C}"/>
              </a:ext>
            </a:extLst>
          </p:cNvPr>
          <p:cNvSpPr>
            <a:spLocks noGrp="1"/>
          </p:cNvSpPr>
          <p:nvPr>
            <p:ph type="title" idx="4294967295"/>
          </p:nvPr>
        </p:nvSpPr>
        <p:spPr>
          <a:xfrm>
            <a:off x="628650" y="-993775"/>
            <a:ext cx="7886700" cy="993775"/>
          </a:xfrm>
          <a:prstGeom prst="rect">
            <a:avLst/>
          </a:prstGeom>
        </p:spPr>
        <p:txBody>
          <a:bodyPr anchor="b"/>
          <a:lstStyle/>
          <a:p>
            <a:r>
              <a:rPr lang="en-US" sz="3600" b="1" dirty="0">
                <a:solidFill>
                  <a:srgbClr val="1B3D75"/>
                </a:solidFill>
              </a:rPr>
              <a:t>Make inclusivity targets mandatory, not aspirational</a:t>
            </a:r>
            <a:endParaRPr lang="en-US" dirty="0"/>
          </a:p>
        </p:txBody>
      </p:sp>
      <p:sp>
        <p:nvSpPr>
          <p:cNvPr id="4" name="Rectangle 3">
            <a:extLst>
              <a:ext uri="{FF2B5EF4-FFF2-40B4-BE49-F238E27FC236}">
                <a16:creationId xmlns:a16="http://schemas.microsoft.com/office/drawing/2014/main" id="{782B1BB8-2F5A-60D3-3D55-2A68A7397F7C}"/>
              </a:ext>
            </a:extLst>
          </p:cNvPr>
          <p:cNvSpPr/>
          <p:nvPr/>
        </p:nvSpPr>
        <p:spPr>
          <a:xfrm>
            <a:off x="3411021" y="1238266"/>
            <a:ext cx="5459848" cy="35010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ndParaRPr>
          </a:p>
          <a:p>
            <a:pPr marL="342900" indent="-342900">
              <a:buFont typeface="+mj-lt"/>
              <a:buAutoNum type="arabicPeriod" startAt="6"/>
            </a:pPr>
            <a:r>
              <a:rPr lang="en-US" sz="1800" b="1" dirty="0">
                <a:solidFill>
                  <a:srgbClr val="1B3D75"/>
                </a:solidFill>
              </a:rPr>
              <a:t>Make inclusivity targets mandatory, not aspirational</a:t>
            </a:r>
          </a:p>
          <a:p>
            <a:endParaRPr lang="en-US" dirty="0">
              <a:solidFill>
                <a:schemeClr val="tx1"/>
              </a:solidFill>
            </a:endParaRPr>
          </a:p>
          <a:p>
            <a:pPr marL="317500"/>
            <a:r>
              <a:rPr lang="en-GB" dirty="0">
                <a:solidFill>
                  <a:schemeClr val="tx1"/>
                </a:solidFill>
              </a:rPr>
              <a:t>Inclusive research takes time and care, but it is important to do so because research that is not inclusive is harmful and wasteful. </a:t>
            </a:r>
          </a:p>
          <a:p>
            <a:pPr marL="317500"/>
            <a:r>
              <a:rPr lang="en-GB" dirty="0">
                <a:solidFill>
                  <a:schemeClr val="tx1"/>
                </a:solidFill>
              </a:rPr>
              <a:t>Careful site selection, incorporation of targets into the study protocol, close monitoring of recruitment, and applying caps and competitive recruitment where sites are overrecruiting groups well-represented in research can help to enforce inclusivity targets. </a:t>
            </a:r>
          </a:p>
          <a:p>
            <a:pPr marL="317500"/>
            <a:endParaRPr lang="en-GB" dirty="0">
              <a:solidFill>
                <a:schemeClr val="tx1"/>
              </a:solidFill>
            </a:endParaRPr>
          </a:p>
          <a:p>
            <a:pPr marL="317500"/>
            <a:r>
              <a:rPr lang="en-GB" dirty="0">
                <a:solidFill>
                  <a:schemeClr val="tx1"/>
                </a:solidFill>
              </a:rPr>
              <a:t>Also consider how inclusivity targets can be factored into trial analysis plans. Subgroup analyses pose challenges for interpretation, and yet, such analyses are often the best evidence we have of the potential effects of interventions on health equity and are important to patients.</a:t>
            </a:r>
          </a:p>
        </p:txBody>
      </p:sp>
    </p:spTree>
    <p:extLst>
      <p:ext uri="{BB962C8B-B14F-4D97-AF65-F5344CB8AC3E}">
        <p14:creationId xmlns:p14="http://schemas.microsoft.com/office/powerpoint/2010/main" val="12510628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55C30-4A9F-6A70-8294-E885CC9ABD0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5688F2C-0973-0802-F3B1-7F8112860FA8}"/>
              </a:ext>
              <a:ext uri="{C183D7F6-B498-43B3-948B-1728B52AA6E4}">
                <adec:decorative xmlns:adec="http://schemas.microsoft.com/office/drawing/2017/decorative" val="1"/>
              </a:ext>
            </a:extLst>
          </p:cNvPr>
          <p:cNvSpPr/>
          <p:nvPr/>
        </p:nvSpPr>
        <p:spPr>
          <a:xfrm>
            <a:off x="0" y="4105419"/>
            <a:ext cx="3411020" cy="468000"/>
          </a:xfrm>
          <a:prstGeom prst="rect">
            <a:avLst/>
          </a:prstGeom>
          <a:solidFill>
            <a:schemeClr val="bg1">
              <a:lumMod val="95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E9EDC88-2534-5030-4B61-E65D00C88F51}"/>
              </a:ext>
              <a:ext uri="{C183D7F6-B498-43B3-948B-1728B52AA6E4}">
                <adec:decorative xmlns:adec="http://schemas.microsoft.com/office/drawing/2017/decorative" val="1"/>
              </a:ext>
            </a:extLst>
          </p:cNvPr>
          <p:cNvSpPr txBox="1"/>
          <p:nvPr/>
        </p:nvSpPr>
        <p:spPr>
          <a:xfrm>
            <a:off x="3411020" y="795967"/>
            <a:ext cx="5732980" cy="400110"/>
          </a:xfrm>
          <a:prstGeom prst="rect">
            <a:avLst/>
          </a:prstGeom>
          <a:noFill/>
        </p:spPr>
        <p:txBody>
          <a:bodyPr wrap="square">
            <a:spAutoFit/>
          </a:bodyPr>
          <a:lstStyle/>
          <a:p>
            <a:r>
              <a:rPr lang="en-US" sz="2000" b="1">
                <a:solidFill>
                  <a:schemeClr val="bg1"/>
                </a:solidFill>
                <a:latin typeface="Source Sans Pro" panose="020B0503030403020204" pitchFamily="34" charset="0"/>
              </a:rPr>
              <a:t>Steps to make your research more equitable </a:t>
            </a:r>
            <a:endParaRPr lang="en-US" sz="2000" b="1">
              <a:solidFill>
                <a:schemeClr val="bg1"/>
              </a:solidFill>
            </a:endParaRPr>
          </a:p>
        </p:txBody>
      </p:sp>
      <p:sp>
        <p:nvSpPr>
          <p:cNvPr id="5" name="Title 4">
            <a:extLst>
              <a:ext uri="{FF2B5EF4-FFF2-40B4-BE49-F238E27FC236}">
                <a16:creationId xmlns:a16="http://schemas.microsoft.com/office/drawing/2014/main" id="{D221C886-CFC9-13B3-20CE-09224709D1C9}"/>
              </a:ext>
            </a:extLst>
          </p:cNvPr>
          <p:cNvSpPr>
            <a:spLocks noGrp="1"/>
          </p:cNvSpPr>
          <p:nvPr>
            <p:ph type="title" idx="4294967295"/>
          </p:nvPr>
        </p:nvSpPr>
        <p:spPr>
          <a:xfrm>
            <a:off x="628650" y="-993775"/>
            <a:ext cx="7886700" cy="993775"/>
          </a:xfrm>
          <a:prstGeom prst="rect">
            <a:avLst/>
          </a:prstGeom>
        </p:spPr>
        <p:txBody>
          <a:bodyPr anchor="b"/>
          <a:lstStyle/>
          <a:p>
            <a:pPr marL="342900" indent="-342900"/>
            <a:r>
              <a:rPr lang="en-US" sz="3600" b="1" dirty="0" err="1">
                <a:solidFill>
                  <a:srgbClr val="1B3D75"/>
                </a:solidFill>
              </a:rPr>
              <a:t>Recognise</a:t>
            </a:r>
            <a:r>
              <a:rPr lang="en-US" sz="3600" b="1" dirty="0">
                <a:solidFill>
                  <a:srgbClr val="1B3D75"/>
                </a:solidFill>
              </a:rPr>
              <a:t> the contribution and involvement of all those involved in research</a:t>
            </a:r>
            <a:endParaRPr lang="en-US" dirty="0"/>
          </a:p>
        </p:txBody>
      </p:sp>
      <p:sp>
        <p:nvSpPr>
          <p:cNvPr id="4" name="Rectangle 3">
            <a:extLst>
              <a:ext uri="{FF2B5EF4-FFF2-40B4-BE49-F238E27FC236}">
                <a16:creationId xmlns:a16="http://schemas.microsoft.com/office/drawing/2014/main" id="{DC3F4ACD-7922-BE98-BE4B-E219756D0147}"/>
              </a:ext>
            </a:extLst>
          </p:cNvPr>
          <p:cNvSpPr/>
          <p:nvPr/>
        </p:nvSpPr>
        <p:spPr>
          <a:xfrm>
            <a:off x="3411021" y="1238270"/>
            <a:ext cx="5483598" cy="35010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ndParaRPr>
          </a:p>
          <a:p>
            <a:pPr marL="342900" indent="-342900">
              <a:buFont typeface="+mj-lt"/>
              <a:buAutoNum type="arabicPeriod" startAt="7"/>
            </a:pPr>
            <a:r>
              <a:rPr lang="en-US" sz="1800" b="1" dirty="0" err="1">
                <a:solidFill>
                  <a:srgbClr val="1B3D75"/>
                </a:solidFill>
              </a:rPr>
              <a:t>Recognise</a:t>
            </a:r>
            <a:r>
              <a:rPr lang="en-US" sz="1800" b="1" dirty="0">
                <a:solidFill>
                  <a:srgbClr val="1B3D75"/>
                </a:solidFill>
              </a:rPr>
              <a:t> the contribution and involvement of all those involved in research</a:t>
            </a:r>
            <a:endParaRPr lang="en-US" dirty="0">
              <a:solidFill>
                <a:schemeClr val="tx1"/>
              </a:solidFill>
            </a:endParaRPr>
          </a:p>
          <a:p>
            <a:pPr marL="317500"/>
            <a:endParaRPr lang="en-GB" dirty="0">
              <a:solidFill>
                <a:schemeClr val="tx1"/>
              </a:solidFill>
            </a:endParaRPr>
          </a:p>
          <a:p>
            <a:pPr marL="317500"/>
            <a:r>
              <a:rPr lang="en-GB" dirty="0">
                <a:solidFill>
                  <a:schemeClr val="tx1"/>
                </a:solidFill>
              </a:rPr>
              <a:t>Set out clear guidelines on:</a:t>
            </a:r>
          </a:p>
          <a:p>
            <a:pPr marL="603250" indent="-285750">
              <a:buFont typeface="Arial" panose="020B0604020202020204" pitchFamily="34" charset="0"/>
              <a:buChar char="•"/>
            </a:pPr>
            <a:r>
              <a:rPr lang="en-GB" dirty="0">
                <a:solidFill>
                  <a:schemeClr val="tx1"/>
                </a:solidFill>
              </a:rPr>
              <a:t>what you mean by authorship</a:t>
            </a:r>
          </a:p>
          <a:p>
            <a:pPr marL="603250" indent="-285750">
              <a:buFont typeface="Arial" panose="020B0604020202020204" pitchFamily="34" charset="0"/>
              <a:buChar char="•"/>
            </a:pPr>
            <a:r>
              <a:rPr lang="en-GB" dirty="0">
                <a:solidFill>
                  <a:schemeClr val="tx1"/>
                </a:solidFill>
              </a:rPr>
              <a:t>how you intend to support academics at all stages of their research careers</a:t>
            </a:r>
          </a:p>
          <a:p>
            <a:pPr marL="603250" indent="-285750">
              <a:buFont typeface="Arial" panose="020B0604020202020204" pitchFamily="34" charset="0"/>
              <a:buChar char="•"/>
            </a:pPr>
            <a:r>
              <a:rPr lang="en-GB" dirty="0">
                <a:solidFill>
                  <a:schemeClr val="tx1"/>
                </a:solidFill>
              </a:rPr>
              <a:t>how you intend to support community colleagues to be meaningfully involved in co-authoring your research outputs. </a:t>
            </a:r>
          </a:p>
          <a:p>
            <a:pPr marL="317500"/>
            <a:endParaRPr lang="en-GB" dirty="0">
              <a:solidFill>
                <a:schemeClr val="tx1"/>
              </a:solidFill>
            </a:endParaRPr>
          </a:p>
          <a:p>
            <a:pPr marL="317500"/>
            <a:r>
              <a:rPr lang="en-GB" dirty="0">
                <a:solidFill>
                  <a:schemeClr val="tx1"/>
                </a:solidFill>
              </a:rPr>
              <a:t>This should include equitable recognition for those involved in the study, such as co-authoring; when and how you’re sharing information throughout all stages of research with those involved; and opportunities for co-producers to present or disseminate findings. </a:t>
            </a:r>
          </a:p>
        </p:txBody>
      </p:sp>
    </p:spTree>
    <p:extLst>
      <p:ext uri="{BB962C8B-B14F-4D97-AF65-F5344CB8AC3E}">
        <p14:creationId xmlns:p14="http://schemas.microsoft.com/office/powerpoint/2010/main" val="34161138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Channel 4 1">
      <a:dk1>
        <a:srgbClr val="000000"/>
      </a:dk1>
      <a:lt1>
        <a:srgbClr val="FFFFFF"/>
      </a:lt1>
      <a:dk2>
        <a:srgbClr val="585858"/>
      </a:dk2>
      <a:lt2>
        <a:srgbClr val="FFFFFF"/>
      </a:lt2>
      <a:accent1>
        <a:srgbClr val="6D2B83"/>
      </a:accent1>
      <a:accent2>
        <a:srgbClr val="D0091D"/>
      </a:accent2>
      <a:accent3>
        <a:srgbClr val="FFD611"/>
      </a:accent3>
      <a:accent4>
        <a:srgbClr val="85B6E2"/>
      </a:accent4>
      <a:accent5>
        <a:srgbClr val="62CBC5"/>
      </a:accent5>
      <a:accent6>
        <a:srgbClr val="7F7878"/>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Queen Mary">
      <a:dk1>
        <a:srgbClr val="21386A"/>
      </a:dk1>
      <a:lt1>
        <a:sysClr val="window" lastClr="FFFFFF"/>
      </a:lt1>
      <a:dk2>
        <a:srgbClr val="21386A"/>
      </a:dk2>
      <a:lt2>
        <a:srgbClr val="D8D8D8"/>
      </a:lt2>
      <a:accent1>
        <a:srgbClr val="123181"/>
      </a:accent1>
      <a:accent2>
        <a:srgbClr val="792273"/>
      </a:accent2>
      <a:accent3>
        <a:srgbClr val="2DB8C5"/>
      </a:accent3>
      <a:accent4>
        <a:srgbClr val="CDA60C"/>
      </a:accent4>
      <a:accent5>
        <a:srgbClr val="BD1C1C"/>
      </a:accent5>
      <a:accent6>
        <a:srgbClr val="73B82B"/>
      </a:accent6>
      <a:hlink>
        <a:srgbClr val="E6007E"/>
      </a:hlink>
      <a:folHlink>
        <a:srgbClr val="2DB8C5"/>
      </a:folHlink>
    </a:clrScheme>
    <a:fontScheme name="Queen Mar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5efd484-15aa-41a0-83f6-0646502cb6d6">
      <Value>1</Value>
    </TaxCatchAll>
    <QMULInformationClassificationTaxHTField0 xmlns="http://schemas.microsoft.com/sharepoint/v3">
      <Terms xmlns="http://schemas.microsoft.com/office/infopath/2007/PartnerControls">
        <TermInfo xmlns="http://schemas.microsoft.com/office/infopath/2007/PartnerControls">
          <TermName xmlns="http://schemas.microsoft.com/office/infopath/2007/PartnerControls">Protect</TermName>
          <TermId xmlns="http://schemas.microsoft.com/office/infopath/2007/PartnerControls">9124d8d9-0c1c-41e9-aa14-aba001e9a028</TermId>
        </TermInfo>
      </Terms>
    </QMULInformationClassificationTaxHTField0>
    <TaxKeywordTaxHTField xmlns="d5efd484-15aa-41a0-83f6-0646502cb6d6">
      <Terms xmlns="http://schemas.microsoft.com/office/infopath/2007/PartnerControls"/>
    </TaxKeywordTaxHTField>
    <QMULSchoolTaxHTField0 xmlns="http://schemas.microsoft.com/sharepoint/v3">
      <Terms xmlns="http://schemas.microsoft.com/office/infopath/2007/PartnerControls"/>
    </QMULSchoolTaxHTField0>
    <QMULDocumentTypeTaxHTField0 xmlns="http://schemas.microsoft.com/sharepoint/v3">
      <Terms xmlns="http://schemas.microsoft.com/office/infopath/2007/PartnerControls"/>
    </QMULDocumentTypeTaxHTField0>
    <QMULReviewDate xmlns="http://schemas.microsoft.com/sharepoint/v3" xsi:nil="true"/>
    <lcf76f155ced4ddcb4097134ff3c332f xmlns="45ae7f3d-bcd0-4e4b-af93-f03a9fbb19b5">
      <Terms xmlns="http://schemas.microsoft.com/office/infopath/2007/PartnerControls"/>
    </lcf76f155ced4ddcb4097134ff3c332f>
    <QMULOwner xmlns="http://schemas.microsoft.com/sharepoint/v3">
      <UserInfo>
        <DisplayName/>
        <AccountId xsi:nil="true"/>
        <AccountType/>
      </UserInfo>
    </QMULOwner>
    <QMULDepartmentTaxHTField0 xmlns="http://schemas.microsoft.com/sharepoint/v3">
      <Terms xmlns="http://schemas.microsoft.com/office/infopath/2007/PartnerControls"/>
    </QMULDepartmentTaxHTField0>
    <QMULAcademicYear xmlns="http://schemas.microsoft.com/sharepoint/v3" xsi:nil="true"/>
    <QMULLocationTaxHTField0 xmlns="http://schemas.microsoft.com/sharepoint/v3">
      <Terms xmlns="http://schemas.microsoft.com/office/infopath/2007/PartnerControls"/>
    </QMULLocationTaxHTField0>
    <QMULDocumentStatusTaxHTField0 xmlns="http://schemas.microsoft.com/sharepoint/v3">
      <Terms xmlns="http://schemas.microsoft.com/office/infopath/2007/PartnerControls"/>
    </QMULDocumentStatusTaxHTField0>
    <QMULProject xmlns="http://schemas.microsoft.com/sharepoint/v3" xsi:nil="true"/>
    <_Flow_SignoffStatus xmlns="45ae7f3d-bcd0-4e4b-af93-f03a9fbb19b5" xsi:nil="true"/>
    <Topic xmlns="45ae7f3d-bcd0-4e4b-af93-f03a9fbb19b5" xsi:nil="true"/>
    <Storytype xmlns="45ae7f3d-bcd0-4e4b-af93-f03a9fbb19b5" xsi:nil="true"/>
    <la46d239c75c493fa440331478b88849 xmlns="45ae7f3d-bcd0-4e4b-af93-f03a9fbb19b5">
      <Terms xmlns="http://schemas.microsoft.com/office/infopath/2007/PartnerControls"/>
    </la46d239c75c493fa440331478b88849>
  </documentManagement>
</p:properties>
</file>

<file path=customXml/item3.xml><?xml version="1.0" encoding="utf-8"?>
<ct:contentTypeSchema xmlns:ct="http://schemas.microsoft.com/office/2006/metadata/contentType" xmlns:ma="http://schemas.microsoft.com/office/2006/metadata/properties/metaAttributes" ct:_="" ma:_="" ma:contentTypeName="QMUL Document" ma:contentTypeID="0x0101005EA864BF41DF8A41860E925F5B29BCF500A0575E44F366A542B6D77A219394A03B" ma:contentTypeVersion="46" ma:contentTypeDescription="" ma:contentTypeScope="" ma:versionID="df3f2de0e3ecf92fc603886cf554eb0f">
  <xsd:schema xmlns:xsd="http://www.w3.org/2001/XMLSchema" xmlns:xs="http://www.w3.org/2001/XMLSchema" xmlns:p="http://schemas.microsoft.com/office/2006/metadata/properties" xmlns:ns1="http://schemas.microsoft.com/sharepoint/v3" xmlns:ns2="d5efd484-15aa-41a0-83f6-0646502cb6d6" xmlns:ns3="45ae7f3d-bcd0-4e4b-af93-f03a9fbb19b5" xmlns:ns4="6649982f-b66b-4072-8006-4697fed55f9d" targetNamespace="http://schemas.microsoft.com/office/2006/metadata/properties" ma:root="true" ma:fieldsID="4a7d90aca2af59e7b2e3fdaa22011ea2" ns1:_="" ns2:_="" ns3:_="" ns4:_="">
    <xsd:import namespace="http://schemas.microsoft.com/sharepoint/v3"/>
    <xsd:import namespace="d5efd484-15aa-41a0-83f6-0646502cb6d6"/>
    <xsd:import namespace="45ae7f3d-bcd0-4e4b-af93-f03a9fbb19b5"/>
    <xsd:import namespace="6649982f-b66b-4072-8006-4697fed55f9d"/>
    <xsd:element name="properties">
      <xsd:complexType>
        <xsd:sequence>
          <xsd:element name="documentManagement">
            <xsd:complexType>
              <xsd:all>
                <xsd:element ref="ns1:QMULDocumentStatusTaxHTField0" minOccurs="0"/>
                <xsd:element ref="ns1:QMULDepartmentTaxHTField0" minOccurs="0"/>
                <xsd:element ref="ns1:QMULSchoolTaxHTField0" minOccurs="0"/>
                <xsd:element ref="ns1:QMULDocumentTypeTaxHTField0" minOccurs="0"/>
                <xsd:element ref="ns1:QMULLocationTaxHTField0" minOccurs="0"/>
                <xsd:element ref="ns1:QMULInformationClassificationTaxHTField0" minOccurs="0"/>
                <xsd:element ref="ns1:QMULAcademicYear" minOccurs="0"/>
                <xsd:element ref="ns1:QMULProject" minOccurs="0"/>
                <xsd:element ref="ns1:QMULReviewDate" minOccurs="0"/>
                <xsd:element ref="ns1:QMULOwner" minOccurs="0"/>
                <xsd:element ref="ns2:TaxKeywordTaxHTField" minOccurs="0"/>
                <xsd:element ref="ns2:TaxCatchAll" minOccurs="0"/>
                <xsd:element ref="ns2:TaxCatchAllLabel"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element ref="ns3:MediaServiceAutoKeyPoints" minOccurs="0"/>
                <xsd:element ref="ns3:MediaServiceKeyPoints" minOccurs="0"/>
                <xsd:element ref="ns4:SharedWithUsers" minOccurs="0"/>
                <xsd:element ref="ns4:SharedWithDetails" minOccurs="0"/>
                <xsd:element ref="ns3:MediaLengthInSeconds" minOccurs="0"/>
                <xsd:element ref="ns3:lcf76f155ced4ddcb4097134ff3c332f" minOccurs="0"/>
                <xsd:element ref="ns3:MediaServiceObjectDetectorVersions" minOccurs="0"/>
                <xsd:element ref="ns3:la46d239c75c493fa440331478b88849" minOccurs="0"/>
                <xsd:element ref="ns3:Storytype" minOccurs="0"/>
                <xsd:element ref="ns3:MediaServiceSearchProperties" minOccurs="0"/>
                <xsd:element ref="ns3:Topic" minOccurs="0"/>
                <xsd:element ref="ns3:_Flow_SignoffStatu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QMULDocumentStatusTaxHTField0" ma:index="8" nillable="true" ma:taxonomy="true" ma:internalName="QMULDocumentStatusTaxHTField0" ma:taxonomyFieldName="QMULDocumentStatus" ma:displayName="Document Status" ma:default="" ma:fieldId="{083bdfb7-9f4e-4bc9-b582-62ed6b950f9e}" ma:sspId="9c18f9b8-5ae4-4f0b-a238-a922c51e2dda" ma:termSetId="780aba48-6c17-4ca0-84b9-f0207a095630" ma:anchorId="00000000-0000-0000-0000-000000000000" ma:open="false" ma:isKeyword="false">
      <xsd:complexType>
        <xsd:sequence>
          <xsd:element ref="pc:Terms" minOccurs="0" maxOccurs="1"/>
        </xsd:sequence>
      </xsd:complexType>
    </xsd:element>
    <xsd:element name="QMULDepartmentTaxHTField0" ma:index="10" nillable="true" ma:taxonomy="true" ma:internalName="QMULDepartmentTaxHTField0" ma:taxonomyFieldName="QMULDepartment" ma:displayName="Department" ma:readOnly="false" ma:default="" ma:fieldId="{2a7d89f9-5f8e-4c42-ab4f-aa1fc3002ea0}" ma:sspId="9c18f9b8-5ae4-4f0b-a238-a922c51e2dda" ma:termSetId="28874c57-2df5-45e8-a804-d15afc96d4ee" ma:anchorId="00000000-0000-0000-0000-000000000000" ma:open="false" ma:isKeyword="false">
      <xsd:complexType>
        <xsd:sequence>
          <xsd:element ref="pc:Terms" minOccurs="0" maxOccurs="1"/>
        </xsd:sequence>
      </xsd:complexType>
    </xsd:element>
    <xsd:element name="QMULSchoolTaxHTField0" ma:index="12" nillable="true" ma:taxonomy="true" ma:internalName="QMULSchoolTaxHTField0" ma:taxonomyFieldName="QMULSchool" ma:displayName="School" ma:readOnly="false" ma:default="" ma:fieldId="{46346f8e-3161-4021-8b14-3dcca2e3ca8d}" ma:sspId="9c18f9b8-5ae4-4f0b-a238-a922c51e2dda" ma:termSetId="0f9f7e9f-7d6b-4cae-9193-a3e3200f87de" ma:anchorId="00000000-0000-0000-0000-000000000000" ma:open="false" ma:isKeyword="false">
      <xsd:complexType>
        <xsd:sequence>
          <xsd:element ref="pc:Terms" minOccurs="0" maxOccurs="1"/>
        </xsd:sequence>
      </xsd:complexType>
    </xsd:element>
    <xsd:element name="QMULDocumentTypeTaxHTField0" ma:index="14" nillable="true" ma:taxonomy="true" ma:internalName="QMULDocumentTypeTaxHTField0" ma:taxonomyFieldName="QMULDocumentType" ma:displayName="Document Type" ma:default="" ma:fieldId="{2596c3af-0d77-4ea4-a15d-d3f71457b096}" ma:sspId="9c18f9b8-5ae4-4f0b-a238-a922c51e2dda" ma:termSetId="8ec3f1bd-c4f8-46a7-ae88-878ed3be39d1" ma:anchorId="00000000-0000-0000-0000-000000000000" ma:open="false" ma:isKeyword="false">
      <xsd:complexType>
        <xsd:sequence>
          <xsd:element ref="pc:Terms" minOccurs="0" maxOccurs="1"/>
        </xsd:sequence>
      </xsd:complexType>
    </xsd:element>
    <xsd:element name="QMULLocationTaxHTField0" ma:index="16" nillable="true" ma:taxonomy="true" ma:internalName="QMULLocationTaxHTField0" ma:taxonomyFieldName="QMULLocation" ma:displayName="Location" ma:default="" ma:fieldId="{29b985f4-a05e-4f39-b5da-e9fb81ddaa79}" ma:sspId="9c18f9b8-5ae4-4f0b-a238-a922c51e2dda" ma:termSetId="5327f1c4-618f-4317-b197-fc29da39fa66" ma:anchorId="00000000-0000-0000-0000-000000000000" ma:open="false" ma:isKeyword="false">
      <xsd:complexType>
        <xsd:sequence>
          <xsd:element ref="pc:Terms" minOccurs="0" maxOccurs="1"/>
        </xsd:sequence>
      </xsd:complexType>
    </xsd:element>
    <xsd:element name="QMULInformationClassificationTaxHTField0" ma:index="18" nillable="true" ma:taxonomy="true" ma:internalName="QMULInformationClassificationTaxHTField0" ma:taxonomyFieldName="QMULInformationClassification" ma:displayName="Information Classification" ma:default="1;#Protect|9124d8d9-0c1c-41e9-aa14-aba001e9a028" ma:fieldId="{57b3469a-2ea1-4a06-a2d1-c99ce62a5d6f}" ma:sspId="9c18f9b8-5ae4-4f0b-a238-a922c51e2dda" ma:termSetId="a3d7b326-4e5e-4e73-95fa-6245adfab113" ma:anchorId="00000000-0000-0000-0000-000000000000" ma:open="false" ma:isKeyword="false">
      <xsd:complexType>
        <xsd:sequence>
          <xsd:element ref="pc:Terms" minOccurs="0" maxOccurs="1"/>
        </xsd:sequence>
      </xsd:complexType>
    </xsd:element>
    <xsd:element name="QMULAcademicYear" ma:index="20" nillable="true" ma:displayName="Academic Year" ma:decimals="0" ma:internalName="QMULAcademicYear" ma:percentage="FALSE">
      <xsd:simpleType>
        <xsd:restriction base="dms:Number">
          <xsd:maxInclusive value="9999"/>
          <xsd:minInclusive value="1000"/>
        </xsd:restriction>
      </xsd:simpleType>
    </xsd:element>
    <xsd:element name="QMULProject" ma:index="21" nillable="true" ma:displayName="Project" ma:internalName="QMULProject">
      <xsd:simpleType>
        <xsd:restriction base="dms:Text">
          <xsd:maxLength value="255"/>
        </xsd:restriction>
      </xsd:simpleType>
    </xsd:element>
    <xsd:element name="QMULReviewDate" ma:index="22" nillable="true" ma:displayName="Review Date" ma:format="DateOnly" ma:internalName="QMULReviewDate">
      <xsd:simpleType>
        <xsd:restriction base="dms:DateTime"/>
      </xsd:simpleType>
    </xsd:element>
    <xsd:element name="QMULOwner" ma:index="23" nillable="true" ma:displayName="Owner" ma:list="UserInfo" ma:SharePointGroup="0" ma:internalName="QMUL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5efd484-15aa-41a0-83f6-0646502cb6d6" elementFormDefault="qualified">
    <xsd:import namespace="http://schemas.microsoft.com/office/2006/documentManagement/types"/>
    <xsd:import namespace="http://schemas.microsoft.com/office/infopath/2007/PartnerControls"/>
    <xsd:element name="TaxKeywordTaxHTField" ma:index="24" nillable="true" ma:taxonomy="true" ma:internalName="TaxKeywordTaxHTField" ma:taxonomyFieldName="TaxKeyword" ma:displayName="Enterprise Keywords" ma:fieldId="{23f27201-bee3-471e-b2e7-b64fd8b7ca38}" ma:taxonomyMulti="true" ma:sspId="9c18f9b8-5ae4-4f0b-a238-a922c51e2dda" ma:termSetId="00000000-0000-0000-0000-000000000000" ma:anchorId="00000000-0000-0000-0000-000000000000" ma:open="true" ma:isKeyword="true">
      <xsd:complexType>
        <xsd:sequence>
          <xsd:element ref="pc:Terms" minOccurs="0" maxOccurs="1"/>
        </xsd:sequence>
      </xsd:complexType>
    </xsd:element>
    <xsd:element name="TaxCatchAll" ma:index="26" nillable="true" ma:displayName="Taxonomy Catch All Column" ma:hidden="true" ma:list="{7ecbbe8c-3847-477e-ba3b-cd10824c3c85}" ma:internalName="TaxCatchAll" ma:showField="CatchAllData" ma:web="6649982f-b66b-4072-8006-4697fed55f9d">
      <xsd:complexType>
        <xsd:complexContent>
          <xsd:extension base="dms:MultiChoiceLookup">
            <xsd:sequence>
              <xsd:element name="Value" type="dms:Lookup" maxOccurs="unbounded" minOccurs="0" nillable="true"/>
            </xsd:sequence>
          </xsd:extension>
        </xsd:complexContent>
      </xsd:complexType>
    </xsd:element>
    <xsd:element name="TaxCatchAllLabel" ma:index="27" nillable="true" ma:displayName="Taxonomy Catch All Column1" ma:hidden="true" ma:list="{7ecbbe8c-3847-477e-ba3b-cd10824c3c85}" ma:internalName="TaxCatchAllLabel" ma:readOnly="true" ma:showField="CatchAllDataLabel" ma:web="6649982f-b66b-4072-8006-4697fed55f9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5ae7f3d-bcd0-4e4b-af93-f03a9fbb19b5" elementFormDefault="qualified">
    <xsd:import namespace="http://schemas.microsoft.com/office/2006/documentManagement/types"/>
    <xsd:import namespace="http://schemas.microsoft.com/office/infopath/2007/PartnerControls"/>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element name="MediaServiceDateTaken" ma:index="30" nillable="true" ma:displayName="MediaServiceDateTaken" ma:hidden="true" ma:internalName="MediaServiceDateTaken" ma:readOnly="true">
      <xsd:simpleType>
        <xsd:restriction base="dms:Text"/>
      </xsd:simpleType>
    </xsd:element>
    <xsd:element name="MediaServiceAutoTags" ma:index="31" nillable="true" ma:displayName="Tags" ma:internalName="MediaServiceAutoTags" ma:readOnly="true">
      <xsd:simpleType>
        <xsd:restriction base="dms:Text"/>
      </xsd:simpleType>
    </xsd:element>
    <xsd:element name="MediaServiceGenerationTime" ma:index="32" nillable="true" ma:displayName="MediaServiceGenerationTime" ma:hidden="true" ma:internalName="MediaServiceGenerationTime" ma:readOnly="true">
      <xsd:simpleType>
        <xsd:restriction base="dms:Text"/>
      </xsd:simpleType>
    </xsd:element>
    <xsd:element name="MediaServiceEventHashCode" ma:index="33" nillable="true" ma:displayName="MediaServiceEventHashCode" ma:hidden="true" ma:internalName="MediaServiceEventHashCode" ma:readOnly="true">
      <xsd:simpleType>
        <xsd:restriction base="dms:Text"/>
      </xsd:simpleType>
    </xsd:element>
    <xsd:element name="MediaServiceLocation" ma:index="34" nillable="true" ma:displayName="Location" ma:internalName="MediaServiceLocation" ma:readOnly="true">
      <xsd:simpleType>
        <xsd:restriction base="dms:Text"/>
      </xsd:simpleType>
    </xsd:element>
    <xsd:element name="MediaServiceOCR" ma:index="35" nillable="true" ma:displayName="Extracted Text" ma:internalName="MediaServiceOCR" ma:readOnly="true">
      <xsd:simpleType>
        <xsd:restriction base="dms:Note">
          <xsd:maxLength value="255"/>
        </xsd:restriction>
      </xsd:simpleType>
    </xsd:element>
    <xsd:element name="MediaServiceAutoKeyPoints" ma:index="36" nillable="true" ma:displayName="MediaServiceAutoKeyPoints" ma:hidden="true" ma:internalName="MediaServiceAutoKeyPoints" ma:readOnly="true">
      <xsd:simpleType>
        <xsd:restriction base="dms:Note"/>
      </xsd:simpleType>
    </xsd:element>
    <xsd:element name="MediaServiceKeyPoints" ma:index="37" nillable="true" ma:displayName="KeyPoints" ma:internalName="MediaServiceKeyPoints" ma:readOnly="true">
      <xsd:simpleType>
        <xsd:restriction base="dms:Note">
          <xsd:maxLength value="255"/>
        </xsd:restriction>
      </xsd:simpleType>
    </xsd:element>
    <xsd:element name="MediaLengthInSeconds" ma:index="40" nillable="true" ma:displayName="Length (seconds)" ma:internalName="MediaLengthInSeconds" ma:readOnly="true">
      <xsd:simpleType>
        <xsd:restriction base="dms:Unknown"/>
      </xsd:simpleType>
    </xsd:element>
    <xsd:element name="lcf76f155ced4ddcb4097134ff3c332f" ma:index="42" nillable="true" ma:taxonomy="true" ma:internalName="lcf76f155ced4ddcb4097134ff3c332f" ma:taxonomyFieldName="MediaServiceImageTags" ma:displayName="Image Tags" ma:readOnly="false" ma:fieldId="{5cf76f15-5ced-4ddc-b409-7134ff3c332f}" ma:taxonomyMulti="true" ma:sspId="9c18f9b8-5ae4-4f0b-a238-a922c51e2dd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43" nillable="true" ma:displayName="MediaServiceObjectDetectorVersions" ma:hidden="true" ma:indexed="true" ma:internalName="MediaServiceObjectDetectorVersions" ma:readOnly="true">
      <xsd:simpleType>
        <xsd:restriction base="dms:Text"/>
      </xsd:simpleType>
    </xsd:element>
    <xsd:element name="la46d239c75c493fa440331478b88849" ma:index="45" nillable="true" ma:taxonomy="true" ma:internalName="la46d239c75c493fa440331478b88849" ma:taxonomyFieldName="Institute" ma:displayName="Faculty / school / institute" ma:default="" ma:fieldId="{5a46d239-c75c-493f-a440-331478b88849}" ma:taxonomyMulti="true" ma:sspId="9c18f9b8-5ae4-4f0b-a238-a922c51e2dda" ma:termSetId="0f9f7e9f-7d6b-4cae-9193-a3e3200f87de" ma:anchorId="00000000-0000-0000-0000-000000000000" ma:open="false" ma:isKeyword="false">
      <xsd:complexType>
        <xsd:sequence>
          <xsd:element ref="pc:Terms" minOccurs="0" maxOccurs="1"/>
        </xsd:sequence>
      </xsd:complexType>
    </xsd:element>
    <xsd:element name="Storytype" ma:index="46" nillable="true" ma:displayName="Story type" ma:format="Dropdown" ma:internalName="Storytype">
      <xsd:complexType>
        <xsd:complexContent>
          <xsd:extension base="dms:MultiChoice">
            <xsd:sequence>
              <xsd:element name="Value" maxOccurs="unbounded" minOccurs="0" nillable="true">
                <xsd:simpleType>
                  <xsd:restriction base="dms:Choice">
                    <xsd:enumeration value="Website news story"/>
                    <xsd:enumeration value="Press release"/>
                    <xsd:enumeration value="Internal newsletters"/>
                    <xsd:enumeration value="External press release"/>
                    <xsd:enumeration value="Comms plan"/>
                  </xsd:restriction>
                </xsd:simpleType>
              </xsd:element>
            </xsd:sequence>
          </xsd:extension>
        </xsd:complexContent>
      </xsd:complexType>
    </xsd:element>
    <xsd:element name="MediaServiceSearchProperties" ma:index="47" nillable="true" ma:displayName="MediaServiceSearchProperties" ma:hidden="true" ma:internalName="MediaServiceSearchProperties" ma:readOnly="true">
      <xsd:simpleType>
        <xsd:restriction base="dms:Note"/>
      </xsd:simpleType>
    </xsd:element>
    <xsd:element name="Topic" ma:index="48" nillable="true" ma:displayName="Topic" ma:format="Dropdown" ma:internalName="Topic">
      <xsd:complexType>
        <xsd:complexContent>
          <xsd:extension base="dms:MultiChoiceFillIn">
            <xsd:sequence>
              <xsd:element name="Value" maxOccurs="unbounded" minOccurs="0" nillable="true">
                <xsd:simpleType>
                  <xsd:union memberTypes="dms:Text">
                    <xsd:simpleType>
                      <xsd:restriction base="dms:Choice">
                        <xsd:enumeration value="Cancer"/>
                        <xsd:enumeration value="Choice 2"/>
                        <xsd:enumeration value="Cardiovascular"/>
                        <xsd:enumeration value="Smoking"/>
                        <xsd:enumeration value="Genomics"/>
                        <xsd:enumeration value="Dementia"/>
                        <xsd:enumeration value="Choice 7"/>
                      </xsd:restriction>
                    </xsd:simpleType>
                  </xsd:union>
                </xsd:simpleType>
              </xsd:element>
            </xsd:sequence>
          </xsd:extension>
        </xsd:complexContent>
      </xsd:complexType>
    </xsd:element>
    <xsd:element name="_Flow_SignoffStatus" ma:index="49" nillable="true" ma:displayName="Sign-off status" ma:internalName="_x0024_Resources_x003a_core_x002c_Signoff_Status">
      <xsd:simpleType>
        <xsd:restriction base="dms:Text"/>
      </xsd:simpleType>
    </xsd:element>
    <xsd:element name="MediaServiceBillingMetadata" ma:index="5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49982f-b66b-4072-8006-4697fed55f9d" elementFormDefault="qualified">
    <xsd:import namespace="http://schemas.microsoft.com/office/2006/documentManagement/types"/>
    <xsd:import namespace="http://schemas.microsoft.com/office/infopath/2007/PartnerControls"/>
    <xsd:element name="SharedWithUsers" ma:index="3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9c18f9b8-5ae4-4f0b-a238-a922c51e2dda" ContentTypeId="0x0101005EA864BF41DF8A41860E925F5B29BCF5" PreviousValue="false"/>
</file>

<file path=customXml/itemProps1.xml><?xml version="1.0" encoding="utf-8"?>
<ds:datastoreItem xmlns:ds="http://schemas.openxmlformats.org/officeDocument/2006/customXml" ds:itemID="{8069F142-4DA7-4B45-A568-C1DF40445D45}">
  <ds:schemaRefs>
    <ds:schemaRef ds:uri="http://schemas.microsoft.com/sharepoint/v3/contenttype/forms"/>
  </ds:schemaRefs>
</ds:datastoreItem>
</file>

<file path=customXml/itemProps2.xml><?xml version="1.0" encoding="utf-8"?>
<ds:datastoreItem xmlns:ds="http://schemas.openxmlformats.org/officeDocument/2006/customXml" ds:itemID="{106FD64C-1711-4635-847A-8EAF44CCA8A5}">
  <ds:schemaRefs>
    <ds:schemaRef ds:uri="http://purl.org/dc/dcmitype/"/>
    <ds:schemaRef ds:uri="http://purl.org/dc/terms/"/>
    <ds:schemaRef ds:uri="http://purl.org/dc/elements/1.1/"/>
    <ds:schemaRef ds:uri="45ae7f3d-bcd0-4e4b-af93-f03a9fbb19b5"/>
    <ds:schemaRef ds:uri="http://schemas.microsoft.com/office/2006/metadata/properties"/>
    <ds:schemaRef ds:uri="http://schemas.microsoft.com/office/infopath/2007/PartnerControls"/>
    <ds:schemaRef ds:uri="http://schemas.microsoft.com/office/2006/documentManagement/types"/>
    <ds:schemaRef ds:uri="http://www.w3.org/XML/1998/namespace"/>
    <ds:schemaRef ds:uri="6649982f-b66b-4072-8006-4697fed55f9d"/>
    <ds:schemaRef ds:uri="d5efd484-15aa-41a0-83f6-0646502cb6d6"/>
    <ds:schemaRef ds:uri="http://schemas.openxmlformats.org/package/2006/metadata/core-properties"/>
    <ds:schemaRef ds:uri="http://schemas.microsoft.com/sharepoint/v3"/>
  </ds:schemaRefs>
</ds:datastoreItem>
</file>

<file path=customXml/itemProps3.xml><?xml version="1.0" encoding="utf-8"?>
<ds:datastoreItem xmlns:ds="http://schemas.openxmlformats.org/officeDocument/2006/customXml" ds:itemID="{E676478F-B6F0-4B94-9B6C-6E95BD65BBAC}">
  <ds:schemaRefs>
    <ds:schemaRef ds:uri="45ae7f3d-bcd0-4e4b-af93-f03a9fbb19b5"/>
    <ds:schemaRef ds:uri="6649982f-b66b-4072-8006-4697fed55f9d"/>
    <ds:schemaRef ds:uri="d5efd484-15aa-41a0-83f6-0646502cb6d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E601853E-C107-464C-8076-9AF712BD5586}">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Office Theme</Template>
  <TotalTime>35</TotalTime>
  <Words>954</Words>
  <Application>Microsoft Macintosh PowerPoint</Application>
  <PresentationFormat>On-screen Show (16:9)</PresentationFormat>
  <Paragraphs>87</Paragraphs>
  <Slides>11</Slides>
  <Notes>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11</vt:i4>
      </vt:variant>
    </vt:vector>
  </HeadingPairs>
  <TitlesOfParts>
    <vt:vector size="19" baseType="lpstr">
      <vt:lpstr>4 Text</vt:lpstr>
      <vt:lpstr>Arial</vt:lpstr>
      <vt:lpstr>Calibri</vt:lpstr>
      <vt:lpstr>Channel 4 Chadwick</vt:lpstr>
      <vt:lpstr>Source Sans Pro</vt:lpstr>
      <vt:lpstr>Office Theme</vt:lpstr>
      <vt:lpstr>1_Custom Design</vt:lpstr>
      <vt:lpstr>2_Custom Design</vt:lpstr>
      <vt:lpstr>Guidance on creating equitable and inclusive research</vt:lpstr>
      <vt:lpstr>Steps to make your research more equitable </vt:lpstr>
      <vt:lpstr>Increase representation and diversity in your research teams</vt:lpstr>
      <vt:lpstr>Determine who is affected by the condition you’re researching</vt:lpstr>
      <vt:lpstr>Build capacity, sustainability, and accreditation with community partners</vt:lpstr>
      <vt:lpstr>Make your public involvement meaningful from start to finish </vt:lpstr>
      <vt:lpstr>Embed inclusivity as a central element in the study design, not a ‘nice to have’ </vt:lpstr>
      <vt:lpstr>Make inclusivity targets mandatory, not aspirational</vt:lpstr>
      <vt:lpstr>Recognise the contribution and involvement of all those involved in research</vt:lpstr>
      <vt:lpstr>Further reading</vt:lpstr>
      <vt:lpstr>End slide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J</dc:creator>
  <cp:lastModifiedBy>Joe Saxon</cp:lastModifiedBy>
  <cp:revision>15</cp:revision>
  <dcterms:created xsi:type="dcterms:W3CDTF">2020-06-18T12:08:25Z</dcterms:created>
  <dcterms:modified xsi:type="dcterms:W3CDTF">2025-09-26T08:04:18Z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QMULInformationClassification">
    <vt:lpwstr>1;#Protect|9124d8d9-0c1c-41e9-aa14-aba001e9a028</vt:lpwstr>
  </property>
  <property fmtid="{D5CDD505-2E9C-101B-9397-08002B2CF9AE}" pid="3" name="TaxKeyword">
    <vt:lpwstr/>
  </property>
  <property fmtid="{D5CDD505-2E9C-101B-9397-08002B2CF9AE}" pid="4" name="QMULDocumentStatus">
    <vt:lpwstr/>
  </property>
  <property fmtid="{D5CDD505-2E9C-101B-9397-08002B2CF9AE}" pid="5" name="MediaServiceImageTags">
    <vt:lpwstr/>
  </property>
  <property fmtid="{D5CDD505-2E9C-101B-9397-08002B2CF9AE}" pid="6" name="QMULLocation">
    <vt:lpwstr/>
  </property>
  <property fmtid="{D5CDD505-2E9C-101B-9397-08002B2CF9AE}" pid="7" name="QMULDepartment">
    <vt:lpwstr/>
  </property>
  <property fmtid="{D5CDD505-2E9C-101B-9397-08002B2CF9AE}" pid="8" name="QMULDocumentType">
    <vt:lpwstr/>
  </property>
  <property fmtid="{D5CDD505-2E9C-101B-9397-08002B2CF9AE}" pid="9" name="QMULSchool">
    <vt:lpwstr/>
  </property>
  <property fmtid="{D5CDD505-2E9C-101B-9397-08002B2CF9AE}" pid="10" name="Institute">
    <vt:lpwstr/>
  </property>
  <property fmtid="{D5CDD505-2E9C-101B-9397-08002B2CF9AE}" pid="11" name="ContentTypeId">
    <vt:lpwstr>0x0101005EA864BF41DF8A41860E925F5B29BCF500A0575E44F366A542B6D77A219394A03B</vt:lpwstr>
  </property>
</Properties>
</file>